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0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0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150" r:id="rId5"/>
    <p:sldMasterId id="2147484151" r:id="rId6"/>
    <p:sldMasterId id="2147484152" r:id="rId7"/>
    <p:sldMasterId id="2147484153" r:id="rId8"/>
    <p:sldMasterId id="2147484154" r:id="rId9"/>
    <p:sldMasterId id="2147484155" r:id="rId10"/>
    <p:sldMasterId id="2147484156" r:id="rId11"/>
    <p:sldMasterId id="2147484157" r:id="rId12"/>
    <p:sldMasterId id="2147484158" r:id="rId13"/>
    <p:sldMasterId id="2147484159" r:id="rId14"/>
    <p:sldMasterId id="2147484160" r:id="rId15"/>
    <p:sldMasterId id="2147484161" r:id="rId16"/>
    <p:sldMasterId id="2147484162" r:id="rId17"/>
    <p:sldMasterId id="2147484163" r:id="rId18"/>
    <p:sldMasterId id="2147484164" r:id="rId19"/>
    <p:sldMasterId id="2147484165" r:id="rId20"/>
    <p:sldMasterId id="2147484166" r:id="rId21"/>
    <p:sldMasterId id="2147484167" r:id="rId22"/>
    <p:sldMasterId id="2147484168" r:id="rId23"/>
    <p:sldMasterId id="2147484169" r:id="rId24"/>
    <p:sldMasterId id="2147484170" r:id="rId25"/>
    <p:sldMasterId id="2147484171" r:id="rId26"/>
    <p:sldMasterId id="2147484172" r:id="rId27"/>
    <p:sldMasterId id="2147484173" r:id="rId28"/>
    <p:sldMasterId id="2147484174" r:id="rId29"/>
    <p:sldMasterId id="2147484175" r:id="rId30"/>
    <p:sldMasterId id="2147484176" r:id="rId31"/>
    <p:sldMasterId id="2147484177" r:id="rId32"/>
    <p:sldMasterId id="2147484178" r:id="rId33"/>
    <p:sldMasterId id="2147484179" r:id="rId34"/>
    <p:sldMasterId id="2147484180" r:id="rId35"/>
    <p:sldMasterId id="2147484181" r:id="rId36"/>
    <p:sldMasterId id="2147484182" r:id="rId37"/>
    <p:sldMasterId id="2147484183" r:id="rId38"/>
    <p:sldMasterId id="2147484184" r:id="rId39"/>
    <p:sldMasterId id="2147484185" r:id="rId40"/>
    <p:sldMasterId id="2147484186" r:id="rId41"/>
    <p:sldMasterId id="2147484187" r:id="rId42"/>
    <p:sldMasterId id="2147484188" r:id="rId43"/>
    <p:sldMasterId id="2147484189" r:id="rId44"/>
    <p:sldMasterId id="2147484190" r:id="rId45"/>
    <p:sldMasterId id="2147484191" r:id="rId46"/>
    <p:sldMasterId id="2147484192" r:id="rId47"/>
    <p:sldMasterId id="2147484193" r:id="rId48"/>
    <p:sldMasterId id="2147484194" r:id="rId49"/>
    <p:sldMasterId id="2147484195" r:id="rId50"/>
    <p:sldMasterId id="2147484196" r:id="rId51"/>
    <p:sldMasterId id="2147484197" r:id="rId52"/>
    <p:sldMasterId id="2147484198" r:id="rId53"/>
    <p:sldMasterId id="2147484199" r:id="rId54"/>
    <p:sldMasterId id="2147484200" r:id="rId55"/>
    <p:sldMasterId id="2147484201" r:id="rId56"/>
    <p:sldMasterId id="2147484202" r:id="rId57"/>
    <p:sldMasterId id="2147484203" r:id="rId58"/>
    <p:sldMasterId id="2147484204" r:id="rId59"/>
    <p:sldMasterId id="2147484205" r:id="rId60"/>
    <p:sldMasterId id="2147484206" r:id="rId61"/>
    <p:sldMasterId id="2147484207" r:id="rId62"/>
    <p:sldMasterId id="2147484208" r:id="rId63"/>
    <p:sldMasterId id="2147484209" r:id="rId64"/>
    <p:sldMasterId id="2147484210" r:id="rId65"/>
    <p:sldMasterId id="2147484211" r:id="rId66"/>
    <p:sldMasterId id="2147484212" r:id="rId67"/>
    <p:sldMasterId id="2147484213" r:id="rId68"/>
    <p:sldMasterId id="2147484214" r:id="rId69"/>
    <p:sldMasterId id="2147484215" r:id="rId70"/>
  </p:sldMasterIdLst>
  <p:notesMasterIdLst>
    <p:notesMasterId r:id="rId71"/>
  </p:notesMasterIdLst>
  <p:sldIdLst>
    <p:sldId id="362" r:id="rId178"/>
  </p:sldIdLst>
  <p:sldSz cy="5143500" cx="9144000"/>
  <p:notesSz cx="6858000" cy="9144000"/>
  <p:embeddedFontLst>
    <p:embeddedFont>
      <p:font typeface="Gruppo"/>
      <p:regular r:id="rId273"/>
    </p:embeddedFont>
    <p:embeddedFont>
      <p:font typeface="Quattrocento"/>
      <p:regular r:id="rId274"/>
      <p:bold r:id="rId275"/>
    </p:embeddedFont>
    <p:embeddedFont>
      <p:font typeface="Architects Daughter"/>
      <p:regular r:id="rId276"/>
    </p:embeddedFont>
    <p:embeddedFont>
      <p:font typeface="Inter"/>
      <p:regular r:id="rId277"/>
      <p:bold r:id="rId278"/>
      <p:italic r:id="rId279"/>
      <p:boldItalic r:id="rId280"/>
    </p:embeddedFont>
    <p:embeddedFont>
      <p:font typeface="Ubuntu Condensed"/>
      <p:regular r:id="rId281"/>
    </p:embeddedFont>
    <p:embeddedFont>
      <p:font typeface="Permanent Marker"/>
      <p:regular r:id="rId282"/>
    </p:embeddedFont>
    <p:embeddedFont>
      <p:font typeface="Shadows Into Light Two"/>
      <p:regular r:id="rId283"/>
    </p:embeddedFont>
    <p:embeddedFont>
      <p:font typeface="Poiret One"/>
      <p:regular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Amatic SC"/>
      <p:regular r:id="rId289"/>
      <p:bold r:id="rId290"/>
    </p:embeddedFont>
    <p:embeddedFont>
      <p:font typeface="Overlock SC"/>
      <p:regular r:id="rId291"/>
    </p:embeddedFont>
    <p:embeddedFont>
      <p:font typeface="Cabin"/>
      <p:regular r:id="rId292"/>
      <p:bold r:id="rId293"/>
      <p:italic r:id="rId294"/>
      <p:boldItalic r:id="rId295"/>
    </p:embeddedFont>
    <p:embeddedFont>
      <p:font typeface="Bodoni"/>
      <p:regular r:id="rId296"/>
      <p:bold r:id="rId297"/>
      <p:italic r:id="rId298"/>
      <p:boldItalic r:id="rId299"/>
    </p:embeddedFont>
    <p:embeddedFont>
      <p:font typeface="Josefin Sans"/>
      <p:regular r:id="rId300"/>
      <p:bold r:id="rId301"/>
      <p:italic r:id="rId302"/>
      <p:boldItalic r:id="rId303"/>
    </p:embeddedFont>
    <p:embeddedFont>
      <p:font typeface="Arial Black"/>
      <p:regular r:id="rId304"/>
    </p:embeddedFont>
    <p:embeddedFont>
      <p:font typeface="Oswald"/>
      <p:regular r:id="rId305"/>
      <p:bold r:id="rId306"/>
    </p:embeddedFont>
    <p:embeddedFont>
      <p:font typeface="Questrial"/>
      <p:regular r:id="rId307"/>
    </p:embeddedFont>
    <p:embeddedFont>
      <p:font typeface="Nunito"/>
      <p:regular r:id="rId308"/>
      <p:bold r:id="rId309"/>
      <p:italic r:id="rId310"/>
      <p:boldItalic r:id="rId311"/>
    </p:embeddedFont>
    <p:embeddedFont>
      <p:font typeface="Book Antiqua"/>
      <p:regular r:id="rId312"/>
      <p:bold r:id="rId313"/>
      <p:italic r:id="rId314"/>
      <p:boldItalic r:id="rId315"/>
    </p:embeddedFont>
    <p:embeddedFont>
      <p:font typeface="Century Gothic"/>
      <p:regular r:id="rId316"/>
      <p:bold r:id="rId317"/>
      <p:italic r:id="rId318"/>
      <p:boldItalic r:id="rId319"/>
    </p:embeddedFont>
    <p:embeddedFont>
      <p:font typeface="Inter Black"/>
      <p:bold r:id="rId320"/>
      <p:boldItalic r:id="rId321"/>
    </p:embeddedFont>
    <p:embeddedFont>
      <p:font typeface="Economica"/>
      <p:regular r:id="rId322"/>
      <p:bold r:id="rId323"/>
      <p:italic r:id="rId324"/>
      <p:boldItalic r:id="rId325"/>
    </p:embeddedFont>
    <p:embeddedFont>
      <p:font typeface="Lobster"/>
      <p:regular r:id="rId326"/>
    </p:embeddedFont>
    <p:embeddedFont>
      <p:font typeface="Source Code Pr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  <p:embeddedFont>
      <p:font typeface="Coming Soon"/>
      <p:regular r:id="rId333"/>
    </p:embeddedFont>
    <p:embeddedFont>
      <p:font typeface="Quattrocento Sans"/>
      <p:regular r:id="rId334"/>
      <p:bold r:id="rId335"/>
      <p:italic r:id="rId336"/>
      <p:boldItalic r:id="rId337"/>
    </p:embeddedFont>
    <p:embeddedFont>
      <p:font typeface="Gill Sans"/>
      <p:regular r:id="rId338"/>
      <p:bold r:id="rId339"/>
    </p:embeddedFont>
    <p:embeddedFont>
      <p:font typeface="Open Sans"/>
      <p:regular r:id="rId340"/>
      <p:bold r:id="rId341"/>
      <p:italic r:id="rId342"/>
      <p:boldItalic r:id="rId3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E7BF8-ECA9-4893-943E-1DDCB26D276B}">
  <a:tblStyle styleId="{C81E7BF8-ECA9-4893-943E-1DDCB26D27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7D5E89-FD54-49CB-B848-0F3F45BABCD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5ED1E4-E521-4706-8CE4-1E4EBBCA748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134B7-6478-4CBB-A7E1-44BAFAA5415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86D93A-AAEF-427B-B9F5-8A205940395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Master" Target="slideMasters/slideMaster25.xml"/><Relationship Id="rId30" Type="http://schemas.openxmlformats.org/officeDocument/2006/relationships/slideMaster" Target="slideMasters/slideMaster26.xml"/><Relationship Id="rId31" Type="http://schemas.openxmlformats.org/officeDocument/2006/relationships/slideMaster" Target="slideMasters/slideMaster27.xml"/><Relationship Id="rId32" Type="http://schemas.openxmlformats.org/officeDocument/2006/relationships/slideMaster" Target="slideMasters/slideMaster28.xml"/><Relationship Id="rId33" Type="http://schemas.openxmlformats.org/officeDocument/2006/relationships/slideMaster" Target="slideMasters/slideMaster29.xml"/><Relationship Id="rId34" Type="http://schemas.openxmlformats.org/officeDocument/2006/relationships/slideMaster" Target="slideMasters/slideMaster30.xml"/><Relationship Id="rId35" Type="http://schemas.openxmlformats.org/officeDocument/2006/relationships/slideMaster" Target="slideMasters/slideMaster31.xml"/><Relationship Id="rId36" Type="http://schemas.openxmlformats.org/officeDocument/2006/relationships/slideMaster" Target="slideMasters/slideMaster32.xml"/><Relationship Id="rId37" Type="http://schemas.openxmlformats.org/officeDocument/2006/relationships/slideMaster" Target="slideMasters/slideMaster33.xml"/><Relationship Id="rId38" Type="http://schemas.openxmlformats.org/officeDocument/2006/relationships/slideMaster" Target="slideMasters/slideMaster34.xml"/><Relationship Id="rId39" Type="http://schemas.openxmlformats.org/officeDocument/2006/relationships/slideMaster" Target="slideMasters/slideMaster35.xml"/><Relationship Id="rId40" Type="http://schemas.openxmlformats.org/officeDocument/2006/relationships/slideMaster" Target="slideMasters/slideMaster36.xml"/><Relationship Id="rId41" Type="http://schemas.openxmlformats.org/officeDocument/2006/relationships/slideMaster" Target="slideMasters/slideMaster37.xml"/><Relationship Id="rId42" Type="http://schemas.openxmlformats.org/officeDocument/2006/relationships/slideMaster" Target="slideMasters/slideMaster38.xml"/><Relationship Id="rId43" Type="http://schemas.openxmlformats.org/officeDocument/2006/relationships/slideMaster" Target="slideMasters/slideMaster39.xml"/><Relationship Id="rId44" Type="http://schemas.openxmlformats.org/officeDocument/2006/relationships/slideMaster" Target="slideMasters/slideMaster40.xml"/><Relationship Id="rId45" Type="http://schemas.openxmlformats.org/officeDocument/2006/relationships/slideMaster" Target="slideMasters/slideMaster41.xml"/><Relationship Id="rId46" Type="http://schemas.openxmlformats.org/officeDocument/2006/relationships/slideMaster" Target="slideMasters/slideMaster42.xml"/><Relationship Id="rId47" Type="http://schemas.openxmlformats.org/officeDocument/2006/relationships/slideMaster" Target="slideMasters/slideMaster43.xml"/><Relationship Id="rId48" Type="http://schemas.openxmlformats.org/officeDocument/2006/relationships/slideMaster" Target="slideMasters/slideMaster44.xml"/><Relationship Id="rId49" Type="http://schemas.openxmlformats.org/officeDocument/2006/relationships/slideMaster" Target="slideMasters/slideMaster45.xml"/><Relationship Id="rId50" Type="http://schemas.openxmlformats.org/officeDocument/2006/relationships/slideMaster" Target="slideMasters/slideMaster46.xml"/><Relationship Id="rId51" Type="http://schemas.openxmlformats.org/officeDocument/2006/relationships/slideMaster" Target="slideMasters/slideMaster47.xml"/><Relationship Id="rId52" Type="http://schemas.openxmlformats.org/officeDocument/2006/relationships/slideMaster" Target="slideMasters/slideMaster48.xml"/><Relationship Id="rId53" Type="http://schemas.openxmlformats.org/officeDocument/2006/relationships/slideMaster" Target="slideMasters/slideMaster49.xml"/><Relationship Id="rId54" Type="http://schemas.openxmlformats.org/officeDocument/2006/relationships/slideMaster" Target="slideMasters/slideMaster50.xml"/><Relationship Id="rId55" Type="http://schemas.openxmlformats.org/officeDocument/2006/relationships/slideMaster" Target="slideMasters/slideMaster51.xml"/><Relationship Id="rId56" Type="http://schemas.openxmlformats.org/officeDocument/2006/relationships/slideMaster" Target="slideMasters/slideMaster52.xml"/><Relationship Id="rId57" Type="http://schemas.openxmlformats.org/officeDocument/2006/relationships/slideMaster" Target="slideMasters/slideMaster53.xml"/><Relationship Id="rId58" Type="http://schemas.openxmlformats.org/officeDocument/2006/relationships/slideMaster" Target="slideMasters/slideMaster54.xml"/><Relationship Id="rId59" Type="http://schemas.openxmlformats.org/officeDocument/2006/relationships/slideMaster" Target="slideMasters/slideMaster55.xml"/><Relationship Id="rId60" Type="http://schemas.openxmlformats.org/officeDocument/2006/relationships/slideMaster" Target="slideMasters/slideMaster56.xml"/><Relationship Id="rId61" Type="http://schemas.openxmlformats.org/officeDocument/2006/relationships/slideMaster" Target="slideMasters/slideMaster57.xml"/><Relationship Id="rId62" Type="http://schemas.openxmlformats.org/officeDocument/2006/relationships/slideMaster" Target="slideMasters/slideMaster58.xml"/><Relationship Id="rId63" Type="http://schemas.openxmlformats.org/officeDocument/2006/relationships/slideMaster" Target="slideMasters/slideMaster59.xml"/><Relationship Id="rId64" Type="http://schemas.openxmlformats.org/officeDocument/2006/relationships/slideMaster" Target="slideMasters/slideMaster60.xml"/><Relationship Id="rId65" Type="http://schemas.openxmlformats.org/officeDocument/2006/relationships/slideMaster" Target="slideMasters/slideMaster61.xml"/><Relationship Id="rId66" Type="http://schemas.openxmlformats.org/officeDocument/2006/relationships/slideMaster" Target="slideMasters/slideMaster62.xml"/><Relationship Id="rId67" Type="http://schemas.openxmlformats.org/officeDocument/2006/relationships/slideMaster" Target="slideMasters/slideMaster63.xml"/><Relationship Id="rId68" Type="http://schemas.openxmlformats.org/officeDocument/2006/relationships/slideMaster" Target="slideMasters/slideMaster64.xml"/><Relationship Id="rId69" Type="http://schemas.openxmlformats.org/officeDocument/2006/relationships/slideMaster" Target="slideMasters/slideMaster65.xml"/><Relationship Id="rId70" Type="http://schemas.openxmlformats.org/officeDocument/2006/relationships/slideMaster" Target="slideMasters/slideMaster66.xml"/><Relationship Id="rId71" Type="http://schemas.openxmlformats.org/officeDocument/2006/relationships/notesMaster" Target="notesMasters/notesMaster1.xml"/><Relationship Id="rId178" Type="http://schemas.openxmlformats.org/officeDocument/2006/relationships/slide" Target="slides/slide107.xml"/><Relationship Id="rId273" Type="http://schemas.openxmlformats.org/officeDocument/2006/relationships/font" Target="fonts/Gruppo-regular.fntdata"/><Relationship Id="rId274" Type="http://schemas.openxmlformats.org/officeDocument/2006/relationships/font" Target="fonts/Quattrocento-regular.fntdata"/><Relationship Id="rId275" Type="http://schemas.openxmlformats.org/officeDocument/2006/relationships/font" Target="fonts/Quattrocento-bold.fntdata"/><Relationship Id="rId276" Type="http://schemas.openxmlformats.org/officeDocument/2006/relationships/font" Target="fonts/ArchitectsDaughter-regular.fntdata"/><Relationship Id="rId277" Type="http://schemas.openxmlformats.org/officeDocument/2006/relationships/font" Target="fonts/Inter-regular.fntdata"/><Relationship Id="rId278" Type="http://schemas.openxmlformats.org/officeDocument/2006/relationships/font" Target="fonts/Inter-bold.fntdata"/><Relationship Id="rId279" Type="http://schemas.openxmlformats.org/officeDocument/2006/relationships/font" Target="fonts/Inter-italic.fntdata"/><Relationship Id="rId280" Type="http://schemas.openxmlformats.org/officeDocument/2006/relationships/font" Target="fonts/Inter-boldItalic.fntdata"/><Relationship Id="rId281" Type="http://schemas.openxmlformats.org/officeDocument/2006/relationships/font" Target="fonts/UbuntuCondensed-regular.fntdata"/><Relationship Id="rId282" Type="http://schemas.openxmlformats.org/officeDocument/2006/relationships/font" Target="fonts/PermanentMarker-regular.fntdata"/><Relationship Id="rId283" Type="http://schemas.openxmlformats.org/officeDocument/2006/relationships/font" Target="fonts/ShadowsIntoLightTwo-regular.fntdata"/><Relationship Id="rId284" Type="http://schemas.openxmlformats.org/officeDocument/2006/relationships/font" Target="fonts/PoiretOne-regular.fntdata"/><Relationship Id="rId285" Type="http://schemas.openxmlformats.org/officeDocument/2006/relationships/font" Target="fonts/Roboto-regular.fntdata"/><Relationship Id="rId286" Type="http://schemas.openxmlformats.org/officeDocument/2006/relationships/font" Target="fonts/Roboto-bold.fntdata"/><Relationship Id="rId287" Type="http://schemas.openxmlformats.org/officeDocument/2006/relationships/font" Target="fonts/Roboto-italic.fntdata"/><Relationship Id="rId288" Type="http://schemas.openxmlformats.org/officeDocument/2006/relationships/font" Target="fonts/Roboto-boldItalic.fntdata"/><Relationship Id="rId289" Type="http://schemas.openxmlformats.org/officeDocument/2006/relationships/font" Target="fonts/AmaticSC-regular.fntdata"/><Relationship Id="rId290" Type="http://schemas.openxmlformats.org/officeDocument/2006/relationships/font" Target="fonts/AmaticSC-bold.fntdata"/><Relationship Id="rId291" Type="http://schemas.openxmlformats.org/officeDocument/2006/relationships/font" Target="fonts/OverlockSC-regular.fntdata"/><Relationship Id="rId292" Type="http://schemas.openxmlformats.org/officeDocument/2006/relationships/font" Target="fonts/Cabin-regular.fntdata"/><Relationship Id="rId293" Type="http://schemas.openxmlformats.org/officeDocument/2006/relationships/font" Target="fonts/Cabin-bold.fntdata"/><Relationship Id="rId294" Type="http://schemas.openxmlformats.org/officeDocument/2006/relationships/font" Target="fonts/Cabin-italic.fntdata"/><Relationship Id="rId295" Type="http://schemas.openxmlformats.org/officeDocument/2006/relationships/font" Target="fonts/Cabin-boldItalic.fntdata"/><Relationship Id="rId296" Type="http://schemas.openxmlformats.org/officeDocument/2006/relationships/font" Target="fonts/Bodoni-regular.fntdata"/><Relationship Id="rId297" Type="http://schemas.openxmlformats.org/officeDocument/2006/relationships/font" Target="fonts/Bodoni-bold.fntdata"/><Relationship Id="rId298" Type="http://schemas.openxmlformats.org/officeDocument/2006/relationships/font" Target="fonts/Bodoni-italic.fntdata"/><Relationship Id="rId299" Type="http://schemas.openxmlformats.org/officeDocument/2006/relationships/font" Target="fonts/Bodoni-boldItalic.fntdata"/><Relationship Id="rId300" Type="http://schemas.openxmlformats.org/officeDocument/2006/relationships/font" Target="fonts/JosefinSans-regular.fntdata"/><Relationship Id="rId301" Type="http://schemas.openxmlformats.org/officeDocument/2006/relationships/font" Target="fonts/JosefinSans-bold.fntdata"/><Relationship Id="rId302" Type="http://schemas.openxmlformats.org/officeDocument/2006/relationships/font" Target="fonts/JosefinSans-italic.fntdata"/><Relationship Id="rId303" Type="http://schemas.openxmlformats.org/officeDocument/2006/relationships/font" Target="fonts/JosefinSans-boldItalic.fntdata"/><Relationship Id="rId304" Type="http://schemas.openxmlformats.org/officeDocument/2006/relationships/font" Target="fonts/ArialBlack-regular.fntdata"/><Relationship Id="rId305" Type="http://schemas.openxmlformats.org/officeDocument/2006/relationships/font" Target="fonts/Oswald-regular.fntdata"/><Relationship Id="rId306" Type="http://schemas.openxmlformats.org/officeDocument/2006/relationships/font" Target="fonts/Oswald-bold.fntdata"/><Relationship Id="rId307" Type="http://schemas.openxmlformats.org/officeDocument/2006/relationships/font" Target="fonts/Questrial-regular.fntdata"/><Relationship Id="rId308" Type="http://schemas.openxmlformats.org/officeDocument/2006/relationships/font" Target="fonts/Nunito-regular.fntdata"/><Relationship Id="rId309" Type="http://schemas.openxmlformats.org/officeDocument/2006/relationships/font" Target="fonts/Nunito-bold.fntdata"/><Relationship Id="rId310" Type="http://schemas.openxmlformats.org/officeDocument/2006/relationships/font" Target="fonts/Nunito-italic.fntdata"/><Relationship Id="rId311" Type="http://schemas.openxmlformats.org/officeDocument/2006/relationships/font" Target="fonts/Nunito-boldItalic.fntdata"/><Relationship Id="rId312" Type="http://schemas.openxmlformats.org/officeDocument/2006/relationships/font" Target="fonts/BookAntiqua-regular.fntdata"/><Relationship Id="rId313" Type="http://schemas.openxmlformats.org/officeDocument/2006/relationships/font" Target="fonts/BookAntiqua-bold.fntdata"/><Relationship Id="rId314" Type="http://schemas.openxmlformats.org/officeDocument/2006/relationships/font" Target="fonts/BookAntiqua-italic.fntdata"/><Relationship Id="rId315" Type="http://schemas.openxmlformats.org/officeDocument/2006/relationships/font" Target="fonts/BookAntiqua-boldItalic.fntdata"/><Relationship Id="rId316" Type="http://schemas.openxmlformats.org/officeDocument/2006/relationships/font" Target="fonts/CenturyGothic-regular.fntdata"/><Relationship Id="rId317" Type="http://schemas.openxmlformats.org/officeDocument/2006/relationships/font" Target="fonts/CenturyGothic-bold.fntdata"/><Relationship Id="rId318" Type="http://schemas.openxmlformats.org/officeDocument/2006/relationships/font" Target="fonts/CenturyGothic-italic.fntdata"/><Relationship Id="rId319" Type="http://schemas.openxmlformats.org/officeDocument/2006/relationships/font" Target="fonts/CenturyGothic-boldItalic.fntdata"/><Relationship Id="rId320" Type="http://schemas.openxmlformats.org/officeDocument/2006/relationships/font" Target="fonts/InterBlack-bold.fntdata"/><Relationship Id="rId321" Type="http://schemas.openxmlformats.org/officeDocument/2006/relationships/font" Target="fonts/InterBlack-boldItalic.fntdata"/><Relationship Id="rId322" Type="http://schemas.openxmlformats.org/officeDocument/2006/relationships/font" Target="fonts/Economica-regular.fntdata"/><Relationship Id="rId323" Type="http://schemas.openxmlformats.org/officeDocument/2006/relationships/font" Target="fonts/Economica-bold.fntdata"/><Relationship Id="rId324" Type="http://schemas.openxmlformats.org/officeDocument/2006/relationships/font" Target="fonts/Economica-italic.fntdata"/><Relationship Id="rId325" Type="http://schemas.openxmlformats.org/officeDocument/2006/relationships/font" Target="fonts/Economica-boldItalic.fntdata"/><Relationship Id="rId326" Type="http://schemas.openxmlformats.org/officeDocument/2006/relationships/font" Target="fonts/Lobster-regular.fntdata"/><Relationship Id="rId327" Type="http://schemas.openxmlformats.org/officeDocument/2006/relationships/font" Target="fonts/SourceCodePro-regular.fntdata"/><Relationship Id="rId328" Type="http://schemas.openxmlformats.org/officeDocument/2006/relationships/font" Target="fonts/SourceCodePro-bold.fntdata"/><Relationship Id="rId329" Type="http://schemas.openxmlformats.org/officeDocument/2006/relationships/font" Target="fonts/SourceCodePro-italic.fntdata"/><Relationship Id="rId330" Type="http://schemas.openxmlformats.org/officeDocument/2006/relationships/font" Target="fonts/SourceCodePro-boldItalic.fntdata"/><Relationship Id="rId331" Type="http://schemas.openxmlformats.org/officeDocument/2006/relationships/font" Target="fonts/Tahoma-regular.fntdata"/><Relationship Id="rId332" Type="http://schemas.openxmlformats.org/officeDocument/2006/relationships/font" Target="fonts/Tahoma-bold.fntdata"/><Relationship Id="rId333" Type="http://schemas.openxmlformats.org/officeDocument/2006/relationships/font" Target="fonts/ComingSoon-regular.fntdata"/><Relationship Id="rId334" Type="http://schemas.openxmlformats.org/officeDocument/2006/relationships/font" Target="fonts/QuattrocentoSans-regular.fntdata"/><Relationship Id="rId335" Type="http://schemas.openxmlformats.org/officeDocument/2006/relationships/font" Target="fonts/QuattrocentoSans-bold.fntdata"/><Relationship Id="rId336" Type="http://schemas.openxmlformats.org/officeDocument/2006/relationships/font" Target="fonts/QuattrocentoSans-italic.fntdata"/><Relationship Id="rId337" Type="http://schemas.openxmlformats.org/officeDocument/2006/relationships/font" Target="fonts/QuattrocentoSans-boldItalic.fntdata"/><Relationship Id="rId338" Type="http://schemas.openxmlformats.org/officeDocument/2006/relationships/font" Target="fonts/GillSans-regular.fntdata"/><Relationship Id="rId339" Type="http://schemas.openxmlformats.org/officeDocument/2006/relationships/font" Target="fonts/GillSans-bold.fntdata"/><Relationship Id="rId340" Type="http://schemas.openxmlformats.org/officeDocument/2006/relationships/font" Target="fonts/OpenSans-regular.fntdata"/><Relationship Id="rId341" Type="http://schemas.openxmlformats.org/officeDocument/2006/relationships/font" Target="fonts/OpenSans-bold.fntdata"/><Relationship Id="rId342" Type="http://schemas.openxmlformats.org/officeDocument/2006/relationships/font" Target="fonts/OpenSans-italic.fntdata"/><Relationship Id="rId34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0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g33c5e4031bd_0_55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2" name="Google Shape;4672;g33c5e4031bd_0_5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279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7.jpg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2.jpg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3.jpg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2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2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37.jp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63.jpg"/></Relationships>
</file>

<file path=ppt/slideLayouts/_rels/slideLayout3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42.jpg"/></Relationships>
</file>

<file path=ppt/slideLayouts/_rels/slideLayout3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3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4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4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4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3.png"/></Relationships>
</file>

<file path=ppt/slideLayouts/_rels/slideLayout4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4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38.png"/></Relationships>
</file>

<file path=ppt/slideLayouts/_rels/slideLayout4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4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4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4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4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9" name="Google Shape;679;p1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5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1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4" name="Google Shape;704;p1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0" name="Google Shape;710;p1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1" name="Google Shape;711;p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2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6" name="Google Shape;726;p1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7" name="Google Shape;727;p12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8" name="Google Shape;728;p1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9" name="Google Shape;729;p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5" name="Google Shape;735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6" name="Google Shape;736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2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5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4" name="Google Shape;754;p125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5" name="Google Shape;755;p12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6" name="Google Shape;756;p1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7" name="Google Shape;757;p12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041" y="3811135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35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24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480" y="3726344"/>
            <a:ext cx="1934708" cy="12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8864" y="2004363"/>
            <a:ext cx="1934708" cy="1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9457" y="2446817"/>
            <a:ext cx="1226180" cy="15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199" y="1553072"/>
            <a:ext cx="1936797" cy="2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974" y="4180391"/>
            <a:ext cx="891997" cy="6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6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0" name="Google Shape;770;p1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1" name="Google Shape;771;p1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2" name="Google Shape;772;p1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3" name="Google Shape;773;p12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8" name="Google Shape;778;p1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9" name="Google Shape;779;p12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8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2" name="Google Shape;782;p1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3" name="Google Shape;783;p1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4" name="Google Shape;784;p1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7" name="Google Shape;787;p1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8" name="Google Shape;788;p1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3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3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type="ctrTitle"/>
          </p:nvPr>
        </p:nvSpPr>
        <p:spPr>
          <a:xfrm>
            <a:off x="745337" y="1142746"/>
            <a:ext cx="7653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3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3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5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7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1" name="Google Shape;831;p137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3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4" name="Google Shape;834;p13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13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8" name="Google Shape;838;p13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13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3" name="Google Shape;843;p1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3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7" name="Google Shape;847;p13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0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1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4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4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3"/>
          <p:cNvSpPr txBox="1"/>
          <p:nvPr>
            <p:ph type="ctrTitle"/>
          </p:nvPr>
        </p:nvSpPr>
        <p:spPr>
          <a:xfrm>
            <a:off x="1344929" y="374294"/>
            <a:ext cx="6454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1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14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4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4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0" name="Google Shape;880;p144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1" name="Google Shape;881;p144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2" name="Google Shape;882;p144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3" name="Google Shape;883;p144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44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5" name="Google Shape;885;p144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6" name="Google Shape;886;p144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7" name="Google Shape;887;p144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8" name="Google Shape;888;p144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9" name="Google Shape;889;p144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144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14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5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6" name="Google Shape;896;p145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45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8" name="Google Shape;898;p145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9" name="Google Shape;899;p145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0" name="Google Shape;900;p145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1" name="Google Shape;901;p145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2" name="Google Shape;902;p145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3" name="Google Shape;903;p145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45"/>
          <p:cNvSpPr/>
          <p:nvPr/>
        </p:nvSpPr>
        <p:spPr>
          <a:xfrm>
            <a:off x="0" y="3010661"/>
            <a:ext cx="336232" cy="2133124"/>
          </a:xfrm>
          <a:custGeom>
            <a:rect b="b" l="l" r="r" t="t"/>
            <a:pathLst>
              <a:path extrusionOk="0" h="2844165" w="448309">
                <a:moveTo>
                  <a:pt x="0" y="0"/>
                </a:moveTo>
                <a:lnTo>
                  <a:pt x="0" y="2843783"/>
                </a:lnTo>
                <a:lnTo>
                  <a:pt x="448056" y="2843783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4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4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6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0" name="Google Shape;910;p1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2" name="Google Shape;912;p14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14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7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7" name="Google Shape;917;p14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8" name="Google Shape;918;p1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14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4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0" name="Google Shape;930;p14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4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5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15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5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15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5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5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5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5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5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15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5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5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15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5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5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5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5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15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5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5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55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5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5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5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5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5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15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3" name="Google Shape;983;p15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5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5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1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1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5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5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1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16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6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2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1" type="body"/>
          </p:nvPr>
        </p:nvSpPr>
        <p:spPr>
          <a:xfrm rot="5400000">
            <a:off x="2992225" y="-1179300"/>
            <a:ext cx="33945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3"/>
          <p:cNvSpPr txBox="1"/>
          <p:nvPr>
            <p:ph type="title"/>
          </p:nvPr>
        </p:nvSpPr>
        <p:spPr>
          <a:xfrm>
            <a:off x="609600" y="204788"/>
            <a:ext cx="807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63"/>
          <p:cNvSpPr txBox="1"/>
          <p:nvPr>
            <p:ph idx="1" type="body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7" name="Google Shape;1017;p163"/>
          <p:cNvSpPr txBox="1"/>
          <p:nvPr>
            <p:ph idx="2" type="body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4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5"/>
          <p:cNvSpPr txBox="1"/>
          <p:nvPr>
            <p:ph type="title"/>
          </p:nvPr>
        </p:nvSpPr>
        <p:spPr>
          <a:xfrm>
            <a:off x="612648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</a:defRPr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</a:defRPr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" name="Google Shape;1022;p16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9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3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7"/>
          <p:cNvSpPr txBox="1"/>
          <p:nvPr>
            <p:ph type="ctrTitle"/>
          </p:nvPr>
        </p:nvSpPr>
        <p:spPr>
          <a:xfrm>
            <a:off x="1997075" y="1095857"/>
            <a:ext cx="6400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34" name="Google Shape;1034;p167"/>
          <p:cNvSpPr txBox="1"/>
          <p:nvPr>
            <p:ph idx="1" type="subTitle"/>
          </p:nvPr>
        </p:nvSpPr>
        <p:spPr>
          <a:xfrm>
            <a:off x="1997075" y="2251802"/>
            <a:ext cx="64008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p167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67"/>
          <p:cNvSpPr/>
          <p:nvPr/>
        </p:nvSpPr>
        <p:spPr>
          <a:xfrm>
            <a:off x="3175" y="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67"/>
          <p:cNvSpPr/>
          <p:nvPr/>
        </p:nvSpPr>
        <p:spPr>
          <a:xfrm>
            <a:off x="3175" y="1916906"/>
            <a:ext cx="635000" cy="611981"/>
          </a:xfrm>
          <a:custGeom>
            <a:rect b="b" l="l" r="r" t="t"/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67"/>
          <p:cNvSpPr/>
          <p:nvPr/>
        </p:nvSpPr>
        <p:spPr>
          <a:xfrm>
            <a:off x="3175" y="1307306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67"/>
          <p:cNvSpPr/>
          <p:nvPr/>
        </p:nvSpPr>
        <p:spPr>
          <a:xfrm>
            <a:off x="152400" y="1307306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67"/>
          <p:cNvSpPr/>
          <p:nvPr/>
        </p:nvSpPr>
        <p:spPr>
          <a:xfrm>
            <a:off x="152400" y="3226594"/>
            <a:ext cx="1317625" cy="609600"/>
          </a:xfrm>
          <a:custGeom>
            <a:rect b="b" l="l" r="r" t="t"/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67"/>
          <p:cNvSpPr/>
          <p:nvPr/>
        </p:nvSpPr>
        <p:spPr>
          <a:xfrm>
            <a:off x="152400" y="2614613"/>
            <a:ext cx="1317625" cy="611981"/>
          </a:xfrm>
          <a:custGeom>
            <a:rect b="b" l="l" r="r" t="t"/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67"/>
          <p:cNvSpPr/>
          <p:nvPr/>
        </p:nvSpPr>
        <p:spPr>
          <a:xfrm>
            <a:off x="984250" y="2614613"/>
            <a:ext cx="1322388" cy="611981"/>
          </a:xfrm>
          <a:custGeom>
            <a:rect b="b" l="l" r="r" t="t"/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67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67"/>
          <p:cNvSpPr/>
          <p:nvPr/>
        </p:nvSpPr>
        <p:spPr>
          <a:xfrm>
            <a:off x="984250" y="4533900"/>
            <a:ext cx="1322388" cy="609600"/>
          </a:xfrm>
          <a:custGeom>
            <a:rect b="b" l="l" r="r" t="t"/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67"/>
          <p:cNvSpPr/>
          <p:nvPr/>
        </p:nvSpPr>
        <p:spPr>
          <a:xfrm>
            <a:off x="984250" y="3924300"/>
            <a:ext cx="1322388" cy="609600"/>
          </a:xfrm>
          <a:custGeom>
            <a:rect b="b" l="l" r="r" t="t"/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67"/>
          <p:cNvSpPr/>
          <p:nvPr/>
        </p:nvSpPr>
        <p:spPr>
          <a:xfrm>
            <a:off x="1820863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67"/>
          <p:cNvSpPr/>
          <p:nvPr/>
        </p:nvSpPr>
        <p:spPr>
          <a:xfrm>
            <a:off x="3175" y="6096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67"/>
          <p:cNvSpPr/>
          <p:nvPr/>
        </p:nvSpPr>
        <p:spPr>
          <a:xfrm>
            <a:off x="152400" y="1916906"/>
            <a:ext cx="1317625" cy="611981"/>
          </a:xfrm>
          <a:custGeom>
            <a:rect b="b" l="l" r="r" t="t"/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67"/>
          <p:cNvSpPr/>
          <p:nvPr/>
        </p:nvSpPr>
        <p:spPr>
          <a:xfrm>
            <a:off x="984250" y="3226594"/>
            <a:ext cx="1322388" cy="609600"/>
          </a:xfrm>
          <a:custGeom>
            <a:rect b="b" l="l" r="r" t="t"/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67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67"/>
          <p:cNvSpPr/>
          <p:nvPr/>
        </p:nvSpPr>
        <p:spPr>
          <a:xfrm>
            <a:off x="1820863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67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67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67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7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7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7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7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7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67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67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5" name="Google Shape;1065;p168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6" name="Google Shape;1066;p168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8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8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8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9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3" name="Google Shape;1073;p169"/>
          <p:cNvSpPr txBox="1"/>
          <p:nvPr>
            <p:ph idx="1" type="body"/>
          </p:nvPr>
        </p:nvSpPr>
        <p:spPr>
          <a:xfrm>
            <a:off x="457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4" name="Google Shape;1074;p169"/>
          <p:cNvSpPr txBox="1"/>
          <p:nvPr>
            <p:ph idx="2" type="body"/>
          </p:nvPr>
        </p:nvSpPr>
        <p:spPr>
          <a:xfrm>
            <a:off x="4648200" y="1200150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075" name="Google Shape;1075;p169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69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69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69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170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0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0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71"/>
          <p:cNvSpPr txBox="1"/>
          <p:nvPr>
            <p:ph idx="1" type="body"/>
          </p:nvPr>
        </p:nvSpPr>
        <p:spPr>
          <a:xfrm>
            <a:off x="1574800" y="3320654"/>
            <a:ext cx="5486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93" name="Google Shape;1093;p171"/>
          <p:cNvSpPr/>
          <p:nvPr/>
        </p:nvSpPr>
        <p:spPr>
          <a:xfrm>
            <a:off x="3175" y="2614613"/>
            <a:ext cx="635000" cy="611981"/>
          </a:xfrm>
          <a:custGeom>
            <a:rect b="b" l="l" r="r" t="t"/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1"/>
          <p:cNvSpPr/>
          <p:nvPr/>
        </p:nvSpPr>
        <p:spPr>
          <a:xfrm>
            <a:off x="3175" y="3226594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1"/>
          <p:cNvSpPr/>
          <p:nvPr/>
        </p:nvSpPr>
        <p:spPr>
          <a:xfrm>
            <a:off x="152400" y="45339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1"/>
          <p:cNvSpPr/>
          <p:nvPr/>
        </p:nvSpPr>
        <p:spPr>
          <a:xfrm>
            <a:off x="152400" y="3924300"/>
            <a:ext cx="1317625" cy="609600"/>
          </a:xfrm>
          <a:custGeom>
            <a:rect b="b" l="l" r="r" t="t"/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1"/>
          <p:cNvSpPr/>
          <p:nvPr/>
        </p:nvSpPr>
        <p:spPr>
          <a:xfrm>
            <a:off x="7415212" y="0"/>
            <a:ext cx="1555750" cy="612226"/>
          </a:xfrm>
          <a:custGeom>
            <a:rect b="b" l="l" r="r" t="t"/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1"/>
          <p:cNvSpPr/>
          <p:nvPr/>
        </p:nvSpPr>
        <p:spPr>
          <a:xfrm>
            <a:off x="8397875" y="1310184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1"/>
          <p:cNvSpPr/>
          <p:nvPr/>
        </p:nvSpPr>
        <p:spPr>
          <a:xfrm>
            <a:off x="8397875" y="1920393"/>
            <a:ext cx="746125" cy="610209"/>
          </a:xfrm>
          <a:custGeom>
            <a:rect b="b" l="l" r="r" t="t"/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1"/>
          <p:cNvSpPr/>
          <p:nvPr/>
        </p:nvSpPr>
        <p:spPr>
          <a:xfrm>
            <a:off x="7415212" y="612226"/>
            <a:ext cx="1555750" cy="610209"/>
          </a:xfrm>
          <a:custGeom>
            <a:rect b="b" l="l" r="r" t="t"/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6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4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174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4" name="Google Shape;1264;p174"/>
          <p:cNvSpPr txBox="1"/>
          <p:nvPr>
            <p:ph idx="2" type="body"/>
          </p:nvPr>
        </p:nvSpPr>
        <p:spPr>
          <a:xfrm>
            <a:off x="4648200" y="1200150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5" name="Google Shape;1265;p174"/>
          <p:cNvSpPr txBox="1"/>
          <p:nvPr>
            <p:ph idx="3" type="body"/>
          </p:nvPr>
        </p:nvSpPr>
        <p:spPr>
          <a:xfrm>
            <a:off x="4648200" y="2944416"/>
            <a:ext cx="41943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17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17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8" name="Google Shape;1268;p17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175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2" name="Google Shape;1272;p175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3" name="Google Shape;1273;p17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4" name="Google Shape;1274;p17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5" name="Google Shape;1275;p17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6"/>
          <p:cNvSpPr txBox="1"/>
          <p:nvPr>
            <p:ph type="title"/>
          </p:nvPr>
        </p:nvSpPr>
        <p:spPr>
          <a:xfrm rot="5400000">
            <a:off x="5573275" y="1305450"/>
            <a:ext cx="44031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8" name="Google Shape;1278;p176"/>
          <p:cNvSpPr txBox="1"/>
          <p:nvPr>
            <p:ph idx="1" type="body"/>
          </p:nvPr>
        </p:nvSpPr>
        <p:spPr>
          <a:xfrm rot="5400000">
            <a:off x="1226638" y="-753600"/>
            <a:ext cx="4403100" cy="6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79" name="Google Shape;1279;p176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0" name="Google Shape;1280;p17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176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7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4" name="Google Shape;1284;p177"/>
          <p:cNvSpPr txBox="1"/>
          <p:nvPr>
            <p:ph idx="1" type="body"/>
          </p:nvPr>
        </p:nvSpPr>
        <p:spPr>
          <a:xfrm rot="5400000">
            <a:off x="2884825" y="-1383000"/>
            <a:ext cx="3374400" cy="8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85" name="Google Shape;1285;p177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6" name="Google Shape;1286;p17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7" name="Google Shape;1287;p177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8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0" name="Google Shape;1290;p178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78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2" name="Google Shape;1292;p178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3" name="Google Shape;1293;p17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4" name="Google Shape;1294;p178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17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►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►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8" name="Google Shape;1298;p17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299" name="Google Shape;1299;p179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0" name="Google Shape;1300;p17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1" name="Google Shape;1301;p179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0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4" name="Google Shape;1304;p18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5" name="Google Shape;1305;p180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1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8" name="Google Shape;1308;p181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9" name="Google Shape;1309;p18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181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2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182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4" name="Google Shape;1314;p182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5" name="Google Shape;1315;p182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16" name="Google Shape;1316;p182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7" name="Google Shape;1317;p182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18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182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2" name="Google Shape;1322;p183"/>
          <p:cNvSpPr txBox="1"/>
          <p:nvPr>
            <p:ph idx="1" type="body"/>
          </p:nvPr>
        </p:nvSpPr>
        <p:spPr>
          <a:xfrm>
            <a:off x="301625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3" name="Google Shape;1323;p183"/>
          <p:cNvSpPr txBox="1"/>
          <p:nvPr>
            <p:ph idx="2" type="body"/>
          </p:nvPr>
        </p:nvSpPr>
        <p:spPr>
          <a:xfrm>
            <a:off x="4648200" y="1200150"/>
            <a:ext cx="4194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24" name="Google Shape;1324;p18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5" name="Google Shape;1325;p18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6" name="Google Shape;1326;p18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9" name="Google Shape;1329;p18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330" name="Google Shape;1330;p184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1" name="Google Shape;1331;p18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2" name="Google Shape;1332;p184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85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5" name="Google Shape;1335;p185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36" name="Google Shape;1336;p185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7" name="Google Shape;1337;p18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8" name="Google Shape;1338;p185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7"/>
          <p:cNvSpPr/>
          <p:nvPr/>
        </p:nvSpPr>
        <p:spPr>
          <a:xfrm>
            <a:off x="0" y="-1"/>
            <a:ext cx="9144000" cy="372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87"/>
          <p:cNvSpPr txBox="1"/>
          <p:nvPr>
            <p:ph type="ctrTitle"/>
          </p:nvPr>
        </p:nvSpPr>
        <p:spPr>
          <a:xfrm>
            <a:off x="391160" y="1433989"/>
            <a:ext cx="83514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6" name="Google Shape;1386;p187"/>
          <p:cNvSpPr txBox="1"/>
          <p:nvPr>
            <p:ph idx="1" type="subTitle"/>
          </p:nvPr>
        </p:nvSpPr>
        <p:spPr>
          <a:xfrm>
            <a:off x="403761" y="1982436"/>
            <a:ext cx="83424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i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1387" name="Google Shape;1387;p187"/>
          <p:cNvCxnSpPr/>
          <p:nvPr/>
        </p:nvCxnSpPr>
        <p:spPr>
          <a:xfrm>
            <a:off x="2258800" y="1912669"/>
            <a:ext cx="4621800" cy="108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88" name="Google Shape;1388;p187"/>
          <p:cNvSpPr/>
          <p:nvPr/>
        </p:nvSpPr>
        <p:spPr>
          <a:xfrm>
            <a:off x="0" y="3030297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8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88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88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94" name="Google Shape;1394;p188"/>
          <p:cNvSpPr txBox="1"/>
          <p:nvPr>
            <p:ph idx="1" type="body"/>
          </p:nvPr>
        </p:nvSpPr>
        <p:spPr>
          <a:xfrm>
            <a:off x="457200" y="1200150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95" name="Google Shape;1395;p188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396" name="Google Shape;1396;p18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9"/>
          <p:cNvSpPr/>
          <p:nvPr/>
        </p:nvSpPr>
        <p:spPr>
          <a:xfrm>
            <a:off x="0" y="1"/>
            <a:ext cx="4456800" cy="47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9"/>
          <p:cNvSpPr/>
          <p:nvPr/>
        </p:nvSpPr>
        <p:spPr>
          <a:xfrm flipH="1">
            <a:off x="3434" y="3759781"/>
            <a:ext cx="4453250" cy="1033098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189"/>
          <p:cNvCxnSpPr/>
          <p:nvPr/>
        </p:nvCxnSpPr>
        <p:spPr>
          <a:xfrm>
            <a:off x="409699" y="744078"/>
            <a:ext cx="36600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1" name="Google Shape;1401;p189"/>
          <p:cNvSpPr txBox="1"/>
          <p:nvPr>
            <p:ph idx="1" type="body"/>
          </p:nvPr>
        </p:nvSpPr>
        <p:spPr>
          <a:xfrm>
            <a:off x="457200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2" name="Google Shape;1402;p189"/>
          <p:cNvSpPr txBox="1"/>
          <p:nvPr>
            <p:ph type="title"/>
          </p:nvPr>
        </p:nvSpPr>
        <p:spPr>
          <a:xfrm>
            <a:off x="457200" y="13322"/>
            <a:ext cx="3550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9pPr>
          </a:lstStyle>
          <a:p/>
        </p:txBody>
      </p:sp>
      <p:sp>
        <p:nvSpPr>
          <p:cNvPr id="1403" name="Google Shape;1403;p189"/>
          <p:cNvSpPr txBox="1"/>
          <p:nvPr>
            <p:ph idx="2" type="body"/>
          </p:nvPr>
        </p:nvSpPr>
        <p:spPr>
          <a:xfrm>
            <a:off x="5021124" y="1200150"/>
            <a:ext cx="35508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1404" name="Google Shape;1404;p18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0"/>
          <p:cNvSpPr/>
          <p:nvPr/>
        </p:nvSpPr>
        <p:spPr>
          <a:xfrm>
            <a:off x="0" y="1"/>
            <a:ext cx="9144000" cy="93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90"/>
          <p:cNvSpPr/>
          <p:nvPr/>
        </p:nvSpPr>
        <p:spPr>
          <a:xfrm>
            <a:off x="0" y="226265"/>
            <a:ext cx="9144000" cy="795917"/>
          </a:xfrm>
          <a:custGeom>
            <a:rect b="b" l="l" r="r" t="t"/>
            <a:pathLst>
              <a:path extrusionOk="0" h="1440573" w="914400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90"/>
          <p:cNvCxnSpPr/>
          <p:nvPr/>
        </p:nvCxnSpPr>
        <p:spPr>
          <a:xfrm flipH="1" rot="10800000">
            <a:off x="2258963" y="783855"/>
            <a:ext cx="4602300" cy="69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9" name="Google Shape;1409;p190"/>
          <p:cNvSpPr txBox="1"/>
          <p:nvPr>
            <p:ph type="title"/>
          </p:nvPr>
        </p:nvSpPr>
        <p:spPr>
          <a:xfrm>
            <a:off x="457200" y="13322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10" name="Google Shape;1410;p19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1"/>
          <p:cNvSpPr/>
          <p:nvPr/>
        </p:nvSpPr>
        <p:spPr>
          <a:xfrm rot="10800000">
            <a:off x="-5938" y="4115077"/>
            <a:ext cx="4453250" cy="1028423"/>
          </a:xfrm>
          <a:custGeom>
            <a:rect b="b" l="l" r="r" t="t"/>
            <a:pathLst>
              <a:path extrusionOk="0" h="1869860" w="445325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191"/>
          <p:cNvCxnSpPr/>
          <p:nvPr/>
        </p:nvCxnSpPr>
        <p:spPr>
          <a:xfrm>
            <a:off x="388493" y="4409677"/>
            <a:ext cx="3708600" cy="360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4" name="Google Shape;1414;p191"/>
          <p:cNvSpPr txBox="1"/>
          <p:nvPr>
            <p:ph idx="1" type="body"/>
          </p:nvPr>
        </p:nvSpPr>
        <p:spPr>
          <a:xfrm>
            <a:off x="388493" y="4493760"/>
            <a:ext cx="36444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i="1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/>
        </p:txBody>
      </p:sp>
      <p:sp>
        <p:nvSpPr>
          <p:cNvPr id="1415" name="Google Shape;1415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189599"/>
            <a:ext cx="9153144" cy="4770596"/>
          </a:xfrm>
          <a:custGeom>
            <a:rect b="b" l="l" r="r" t="t"/>
            <a:pathLst>
              <a:path extrusionOk="0" h="7200900" w="12801600">
                <a:moveTo>
                  <a:pt x="12801599" y="7200899"/>
                </a:moveTo>
                <a:lnTo>
                  <a:pt x="12801599" y="0"/>
                </a:lnTo>
                <a:lnTo>
                  <a:pt x="0" y="0"/>
                </a:lnTo>
                <a:lnTo>
                  <a:pt x="0" y="7200899"/>
                </a:lnTo>
                <a:lnTo>
                  <a:pt x="12801599" y="7200899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656" y="4301377"/>
            <a:ext cx="2087656" cy="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20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391" y="4350795"/>
            <a:ext cx="2090682" cy="60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594"/>
            <a:ext cx="8471650" cy="416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194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1475" name="Google Shape;1475;p194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4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94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78" name="Google Shape;1478;p19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9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1" name="Google Shape;1481;p19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19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484" name="Google Shape;1484;p19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7" name="Google Shape;1487;p196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488" name="Google Shape;1488;p196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89" name="Google Shape;1489;p196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6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19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97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1494" name="Google Shape;1494;p197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7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9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8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8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8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01"/>
          <p:cNvSpPr txBox="1"/>
          <p:nvPr>
            <p:ph type="ctrTitle"/>
          </p:nvPr>
        </p:nvSpPr>
        <p:spPr>
          <a:xfrm>
            <a:off x="1727201" y="1346201"/>
            <a:ext cx="5723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01"/>
          <p:cNvSpPr txBox="1"/>
          <p:nvPr>
            <p:ph idx="1" type="subTitle"/>
          </p:nvPr>
        </p:nvSpPr>
        <p:spPr>
          <a:xfrm>
            <a:off x="1727200" y="2802466"/>
            <a:ext cx="571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20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2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2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4" name="Google Shape;1544;p2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2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2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2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0" name="Google Shape;1550;p20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20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20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2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6" name="Google Shape;1556;p20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20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20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20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2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3" name="Google Shape;1563;p20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4" name="Google Shape;1564;p20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20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20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20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8" name="Google Shape;1568;p20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9" name="Google Shape;1569;p2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2" name="Google Shape;1572;p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2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7" name="Google Shape;1577;p2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2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9" name="Google Shape;1579;p2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1" name="Google Shape;1581;p2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4" name="Google Shape;1584;p2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2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2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2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1" name="Google Shape;1591;p2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2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2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2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7" name="Google Shape;1597;p2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2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2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2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15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9" name="Google Shape;1609;p215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0" name="Google Shape;1610;p215"/>
          <p:cNvSpPr/>
          <p:nvPr>
            <p:ph idx="2" type="clipArt"/>
          </p:nvPr>
        </p:nvSpPr>
        <p:spPr>
          <a:xfrm>
            <a:off x="4648200" y="1428750"/>
            <a:ext cx="30291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3" name="Google Shape;1613;p216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14" name="Google Shape;1614;p216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17"/>
          <p:cNvSpPr txBox="1"/>
          <p:nvPr>
            <p:ph type="title"/>
          </p:nvPr>
        </p:nvSpPr>
        <p:spPr>
          <a:xfrm rot="5400000">
            <a:off x="5510250" y="1338225"/>
            <a:ext cx="4295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7" name="Google Shape;1617;p217"/>
          <p:cNvSpPr txBox="1"/>
          <p:nvPr>
            <p:ph idx="1" type="body"/>
          </p:nvPr>
        </p:nvSpPr>
        <p:spPr>
          <a:xfrm rot="5400000">
            <a:off x="1319250" y="-642975"/>
            <a:ext cx="4295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0" name="Google Shape;1620;p218"/>
          <p:cNvSpPr txBox="1"/>
          <p:nvPr>
            <p:ph idx="1" type="body"/>
          </p:nvPr>
        </p:nvSpPr>
        <p:spPr>
          <a:xfrm rot="5400000">
            <a:off x="3028950" y="-1143000"/>
            <a:ext cx="308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3" name="Google Shape;1623;p219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219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2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7" name="Google Shape;1627;p220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❖"/>
              <a:defRPr/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220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22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23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4" name="Google Shape;1634;p223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5" name="Google Shape;1635;p223"/>
          <p:cNvSpPr txBox="1"/>
          <p:nvPr>
            <p:ph idx="2" type="body"/>
          </p:nvPr>
        </p:nvSpPr>
        <p:spPr>
          <a:xfrm>
            <a:off x="630238" y="1878806"/>
            <a:ext cx="38688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36" name="Google Shape;1636;p223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  <p:sp>
        <p:nvSpPr>
          <p:cNvPr id="1637" name="Google Shape;1637;p223"/>
          <p:cNvSpPr txBox="1"/>
          <p:nvPr>
            <p:ph idx="4" type="body"/>
          </p:nvPr>
        </p:nvSpPr>
        <p:spPr>
          <a:xfrm>
            <a:off x="4629150" y="1878806"/>
            <a:ext cx="3887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0" name="Google Shape;1640;p224"/>
          <p:cNvSpPr txBox="1"/>
          <p:nvPr>
            <p:ph idx="1" type="body"/>
          </p:nvPr>
        </p:nvSpPr>
        <p:spPr>
          <a:xfrm>
            <a:off x="457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41" name="Google Shape;1641;p224"/>
          <p:cNvSpPr txBox="1"/>
          <p:nvPr>
            <p:ph idx="2" type="body"/>
          </p:nvPr>
        </p:nvSpPr>
        <p:spPr>
          <a:xfrm>
            <a:off x="4648200" y="1428750"/>
            <a:ext cx="403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4" name="Google Shape;1644;p22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ahoma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ahoma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ahoma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0"/>
              </a:spcAft>
              <a:buSzPts val="1400"/>
              <a:buFont typeface="Tahoma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6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226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8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4" name="Google Shape;1654;p228"/>
          <p:cNvSpPr txBox="1"/>
          <p:nvPr>
            <p:ph type="title"/>
          </p:nvPr>
        </p:nvSpPr>
        <p:spPr>
          <a:xfrm>
            <a:off x="685800" y="1383506"/>
            <a:ext cx="7772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5" name="Google Shape;1655;p228"/>
          <p:cNvSpPr txBox="1"/>
          <p:nvPr>
            <p:ph idx="1" type="body"/>
          </p:nvPr>
        </p:nvSpPr>
        <p:spPr>
          <a:xfrm>
            <a:off x="1371600" y="2914650"/>
            <a:ext cx="64008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ctr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29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8" name="Google Shape;1658;p229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9" name="Google Shape;1659;p22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1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53ECF3"/>
              </a:buClr>
              <a:buSzPts val="1400"/>
              <a:buFont typeface="Arial"/>
              <a:buNone/>
              <a:defRPr b="1" i="0" sz="5600" u="none" cap="none" strike="noStrike">
                <a:solidFill>
                  <a:srgbClr val="53EC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3" name="Google Shape;1673;p231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algn="r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4" name="Google Shape;1674;p2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5" name="Google Shape;1675;p23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6" name="Google Shape;1676;p23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32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9" name="Google Shape;1679;p232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2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1" name="Google Shape;1681;p23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23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33"/>
          <p:cNvSpPr txBox="1"/>
          <p:nvPr>
            <p:ph type="title"/>
          </p:nvPr>
        </p:nvSpPr>
        <p:spPr>
          <a:xfrm>
            <a:off x="530352" y="987552"/>
            <a:ext cx="7772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EEC5"/>
              </a:buClr>
              <a:buSzPts val="1400"/>
              <a:buNone/>
              <a:defRPr b="1" sz="5600" cap="none">
                <a:solidFill>
                  <a:srgbClr val="54EE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5" name="Google Shape;1685;p233"/>
          <p:cNvSpPr txBox="1"/>
          <p:nvPr>
            <p:ph idx="1" type="body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86" name="Google Shape;1686;p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23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23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D2EBE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4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34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2" name="Google Shape;1692;p234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3" name="Google Shape;1693;p2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234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5" name="Google Shape;1695;p234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3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8" name="Google Shape;1698;p235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699" name="Google Shape;1699;p235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0" name="Google Shape;1700;p235"/>
          <p:cNvSpPr txBox="1"/>
          <p:nvPr>
            <p:ph idx="3" type="body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1" name="Google Shape;1701;p235"/>
          <p:cNvSpPr txBox="1"/>
          <p:nvPr>
            <p:ph idx="4" type="body"/>
          </p:nvPr>
        </p:nvSpPr>
        <p:spPr>
          <a:xfrm>
            <a:off x="4645025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02" name="Google Shape;1702;p2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23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23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36"/>
          <p:cNvSpPr txBox="1"/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7" name="Google Shape;1707;p2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8" name="Google Shape;1708;p236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236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237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3" name="Google Shape;1713;p237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38"/>
          <p:cNvSpPr txBox="1"/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6" name="Google Shape;1716;p238"/>
          <p:cNvSpPr txBox="1"/>
          <p:nvPr>
            <p:ph idx="1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5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7" name="Google Shape;1717;p238"/>
          <p:cNvSpPr txBox="1"/>
          <p:nvPr>
            <p:ph idx="2" type="body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18" name="Google Shape;1718;p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238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238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39"/>
          <p:cNvSpPr/>
          <p:nvPr/>
        </p:nvSpPr>
        <p:spPr>
          <a:xfrm flipH="1" rot="-10484290">
            <a:off x="3174373" y="822269"/>
            <a:ext cx="5240584" cy="3103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39"/>
          <p:cNvSpPr/>
          <p:nvPr/>
        </p:nvSpPr>
        <p:spPr>
          <a:xfrm flipH="1" rot="-10486525">
            <a:off x="8004370" y="4019656"/>
            <a:ext cx="154843" cy="11703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9"/>
          <p:cNvSpPr txBox="1"/>
          <p:nvPr>
            <p:ph type="title"/>
          </p:nvPr>
        </p:nvSpPr>
        <p:spPr>
          <a:xfrm>
            <a:off x="609600" y="882747"/>
            <a:ext cx="2212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5" name="Google Shape;1725;p239"/>
          <p:cNvSpPr txBox="1"/>
          <p:nvPr>
            <p:ph idx="1" type="body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26" name="Google Shape;1726;p2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7" name="Google Shape;1727;p239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8" name="Google Shape;1728;p239"/>
          <p:cNvSpPr txBox="1"/>
          <p:nvPr>
            <p:ph idx="12" type="sldNum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9" name="Google Shape;1729;p239"/>
          <p:cNvSpPr/>
          <p:nvPr>
            <p:ph idx="2" type="pic"/>
          </p:nvPr>
        </p:nvSpPr>
        <p:spPr>
          <a:xfrm rot="315703">
            <a:off x="3493345" y="891169"/>
            <a:ext cx="4602795" cy="296605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195D75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0" name="Google Shape;1730;p239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239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4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4" name="Google Shape;1734;p240"/>
          <p:cNvSpPr txBox="1"/>
          <p:nvPr>
            <p:ph idx="1" type="body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5" name="Google Shape;1735;p2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24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Google Shape;1737;p2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41"/>
          <p:cNvSpPr txBox="1"/>
          <p:nvPr>
            <p:ph type="title"/>
          </p:nvPr>
        </p:nvSpPr>
        <p:spPr>
          <a:xfrm rot="5400000">
            <a:off x="5703600" y="1611601"/>
            <a:ext cx="3909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41"/>
          <p:cNvSpPr txBox="1"/>
          <p:nvPr>
            <p:ph idx="1" type="body"/>
          </p:nvPr>
        </p:nvSpPr>
        <p:spPr>
          <a:xfrm rot="5400000">
            <a:off x="1512600" y="-369599"/>
            <a:ext cx="3909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600"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100">
                <a:solidFill>
                  <a:schemeClr val="dk1"/>
                </a:solidFill>
              </a:defRPr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00">
                <a:solidFill>
                  <a:schemeClr val="dk1"/>
                </a:solidFill>
              </a:defRPr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2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24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2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3"/>
          <p:cNvSpPr txBox="1"/>
          <p:nvPr>
            <p:ph type="ctrTitle"/>
          </p:nvPr>
        </p:nvSpPr>
        <p:spPr>
          <a:xfrm>
            <a:off x="3810000" y="2400301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2" name="Google Shape;1752;p243"/>
          <p:cNvSpPr txBox="1"/>
          <p:nvPr>
            <p:ph idx="1" type="subTitle"/>
          </p:nvPr>
        </p:nvSpPr>
        <p:spPr>
          <a:xfrm>
            <a:off x="3810000" y="3486150"/>
            <a:ext cx="510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2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24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2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4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8" name="Google Shape;1758;p244"/>
          <p:cNvSpPr txBox="1"/>
          <p:nvPr>
            <p:ph idx="1" type="body"/>
          </p:nvPr>
        </p:nvSpPr>
        <p:spPr>
          <a:xfrm>
            <a:off x="493059" y="100607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59" name="Google Shape;1759;p2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24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2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picture and text ">
  <p:cSld name="Overview picture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4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4" name="Google Shape;1764;p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24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2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45"/>
          <p:cNvSpPr/>
          <p:nvPr>
            <p:ph idx="2" type="pic"/>
          </p:nvPr>
        </p:nvSpPr>
        <p:spPr>
          <a:xfrm>
            <a:off x="1041400" y="1314450"/>
            <a:ext cx="1371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245"/>
          <p:cNvSpPr txBox="1"/>
          <p:nvPr>
            <p:ph idx="1" type="body"/>
          </p:nvPr>
        </p:nvSpPr>
        <p:spPr>
          <a:xfrm>
            <a:off x="3048000" y="1237130"/>
            <a:ext cx="5562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title slide">
  <p:cSld name="Less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p24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p2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46"/>
          <p:cNvSpPr txBox="1"/>
          <p:nvPr>
            <p:ph idx="1" type="body"/>
          </p:nvPr>
        </p:nvSpPr>
        <p:spPr>
          <a:xfrm>
            <a:off x="3733800" y="3143250"/>
            <a:ext cx="4873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4000">
                <a:solidFill>
                  <a:srgbClr val="F2F2F2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4" name="Google Shape;1774;p246"/>
          <p:cNvSpPr txBox="1"/>
          <p:nvPr>
            <p:ph idx="2" type="body"/>
          </p:nvPr>
        </p:nvSpPr>
        <p:spPr>
          <a:xfrm>
            <a:off x="228600" y="2400300"/>
            <a:ext cx="3429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and caption">
  <p:cSld name="Video and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47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7" name="Google Shape;1777;p247"/>
          <p:cNvSpPr txBox="1"/>
          <p:nvPr>
            <p:ph idx="1" type="body"/>
          </p:nvPr>
        </p:nvSpPr>
        <p:spPr>
          <a:xfrm>
            <a:off x="1524000" y="742950"/>
            <a:ext cx="5943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78" name="Google Shape;1778;p2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24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47"/>
          <p:cNvSpPr txBox="1"/>
          <p:nvPr>
            <p:ph idx="2" type="body"/>
          </p:nvPr>
        </p:nvSpPr>
        <p:spPr>
          <a:xfrm>
            <a:off x="1524000" y="4229100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 ">
  <p:cSld name="Art and tex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8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48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5" name="Google Shape;1785;p2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24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2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48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89" name="Google Shape;1789;p248"/>
          <p:cNvSpPr txBox="1"/>
          <p:nvPr>
            <p:ph idx="3" type="body"/>
          </p:nvPr>
        </p:nvSpPr>
        <p:spPr>
          <a:xfrm>
            <a:off x="6248400" y="742950"/>
            <a:ext cx="2667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list">
  <p:cSld name="Art and text,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9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2" name="Google Shape;1792;p249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3" name="Google Shape;1793;p2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249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49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7" name="Google Shape;1797;p249"/>
          <p:cNvSpPr txBox="1"/>
          <p:nvPr>
            <p:ph idx="3" type="body"/>
          </p:nvPr>
        </p:nvSpPr>
        <p:spPr>
          <a:xfrm>
            <a:off x="6248400" y="742950"/>
            <a:ext cx="2667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798" name="Google Shape;1798;p249"/>
          <p:cNvSpPr txBox="1"/>
          <p:nvPr>
            <p:ph idx="4" type="body"/>
          </p:nvPr>
        </p:nvSpPr>
        <p:spPr>
          <a:xfrm>
            <a:off x="6248400" y="1985500"/>
            <a:ext cx="26670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nd text, callouts">
  <p:cSld name="Art and text, callou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50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1" name="Google Shape;1801;p250"/>
          <p:cNvSpPr txBox="1"/>
          <p:nvPr>
            <p:ph idx="1" type="body"/>
          </p:nvPr>
        </p:nvSpPr>
        <p:spPr>
          <a:xfrm>
            <a:off x="304800" y="742950"/>
            <a:ext cx="5706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2" name="Google Shape;1802;p2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250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2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0"/>
          <p:cNvSpPr txBox="1"/>
          <p:nvPr>
            <p:ph idx="2" type="body"/>
          </p:nvPr>
        </p:nvSpPr>
        <p:spPr>
          <a:xfrm>
            <a:off x="304800" y="422910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393939"/>
              </a:buClr>
              <a:buSzPts val="1400"/>
              <a:buNone/>
              <a:defRPr sz="1800">
                <a:solidFill>
                  <a:srgbClr val="393939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6" name="Google Shape;1806;p250"/>
          <p:cNvSpPr txBox="1"/>
          <p:nvPr>
            <p:ph idx="3" type="body"/>
          </p:nvPr>
        </p:nvSpPr>
        <p:spPr>
          <a:xfrm>
            <a:off x="6248400" y="742950"/>
            <a:ext cx="266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07" name="Google Shape;1807;p250"/>
          <p:cNvSpPr txBox="1"/>
          <p:nvPr>
            <p:ph idx="4" type="body"/>
          </p:nvPr>
        </p:nvSpPr>
        <p:spPr>
          <a:xfrm>
            <a:off x="6248400" y="1543050"/>
            <a:ext cx="26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6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1"/>
          <p:cNvSpPr txBox="1"/>
          <p:nvPr>
            <p:ph type="title"/>
          </p:nvPr>
        </p:nvSpPr>
        <p:spPr>
          <a:xfrm>
            <a:off x="533400" y="114300"/>
            <a:ext cx="807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0" name="Google Shape;1810;p2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p251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p2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1"/>
          <p:cNvSpPr txBox="1"/>
          <p:nvPr>
            <p:ph idx="1" type="body"/>
          </p:nvPr>
        </p:nvSpPr>
        <p:spPr>
          <a:xfrm>
            <a:off x="533400" y="742950"/>
            <a:ext cx="8153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ggestions for practice">
  <p:cSld name="Suggestions for practic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52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6" name="Google Shape;1816;p252"/>
          <p:cNvSpPr txBox="1"/>
          <p:nvPr>
            <p:ph idx="1" type="body"/>
          </p:nvPr>
        </p:nvSpPr>
        <p:spPr>
          <a:xfrm>
            <a:off x="493059" y="1032749"/>
            <a:ext cx="8229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000">
                <a:solidFill>
                  <a:srgbClr val="26262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17" name="Google Shape;1817;p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25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2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2"/>
          <p:cNvSpPr txBox="1"/>
          <p:nvPr>
            <p:ph idx="2" type="body"/>
          </p:nvPr>
        </p:nvSpPr>
        <p:spPr>
          <a:xfrm>
            <a:off x="533400" y="40576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question, optional answers">
  <p:cSld name="Test question, optional answ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53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253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24" name="Google Shape;1824;p2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p253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p2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3"/>
          <p:cNvSpPr txBox="1"/>
          <p:nvPr>
            <p:ph idx="2" type="body"/>
          </p:nvPr>
        </p:nvSpPr>
        <p:spPr>
          <a:xfrm>
            <a:off x="51816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eriod"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answer, explanation">
  <p:cSld name="Test answer, explana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54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0" name="Google Shape;1830;p254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1" name="Google Shape;1831;p2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254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4"/>
          <p:cNvSpPr txBox="1"/>
          <p:nvPr>
            <p:ph idx="2" type="body"/>
          </p:nvPr>
        </p:nvSpPr>
        <p:spPr>
          <a:xfrm>
            <a:off x="508000" y="1885950"/>
            <a:ext cx="8229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C">
  <p:cSld name="QR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5"/>
          <p:cNvSpPr txBox="1"/>
          <p:nvPr>
            <p:ph type="title"/>
          </p:nvPr>
        </p:nvSpPr>
        <p:spPr>
          <a:xfrm>
            <a:off x="457200" y="255494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255"/>
          <p:cNvSpPr txBox="1"/>
          <p:nvPr>
            <p:ph idx="1" type="body"/>
          </p:nvPr>
        </p:nvSpPr>
        <p:spPr>
          <a:xfrm>
            <a:off x="493059" y="1032749"/>
            <a:ext cx="8229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20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38" name="Google Shape;1838;p2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p255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p2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25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4" name="Google Shape;1844;p25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1845" name="Google Shape;1845;p2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p256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7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0" name="Google Shape;1850;p25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1851" name="Google Shape;1851;p25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2" name="Google Shape;1852;p2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p257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4" name="Google Shape;1854;p2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5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7" name="Google Shape;1857;p25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258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859" name="Google Shape;1859;p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258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2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26066" y="3492577"/>
            <a:ext cx="8300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426066" y="4033109"/>
            <a:ext cx="830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426066" y="4499303"/>
            <a:ext cx="8300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9"/>
          <p:cNvSpPr txBox="1"/>
          <p:nvPr>
            <p:ph type="title"/>
          </p:nvPr>
        </p:nvSpPr>
        <p:spPr>
          <a:xfrm>
            <a:off x="457200" y="1613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4" name="Google Shape;1864;p2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62626"/>
                </a:solidFill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865" name="Google Shape;1865;p2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p259"/>
          <p:cNvSpPr txBox="1"/>
          <p:nvPr>
            <p:ph idx="11" type="ftr"/>
          </p:nvPr>
        </p:nvSpPr>
        <p:spPr>
          <a:xfrm>
            <a:off x="2514600" y="4767263"/>
            <a:ext cx="40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p2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3" name="Google Shape;1873;p2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6" name="Google Shape;1876;p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6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79" name="Google Shape;1879;p26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0" name="Google Shape;1880;p26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64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26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4" name="Google Shape;1894;p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7" name="Google Shape;1897;p27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8" name="Google Shape;1898;p2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body"/>
          </p:nvPr>
        </p:nvSpPr>
        <p:spPr>
          <a:xfrm>
            <a:off x="455613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75"/>
          <p:cNvSpPr/>
          <p:nvPr/>
        </p:nvSpPr>
        <p:spPr>
          <a:xfrm>
            <a:off x="372035" y="233280"/>
            <a:ext cx="8400000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75"/>
          <p:cNvSpPr/>
          <p:nvPr/>
        </p:nvSpPr>
        <p:spPr>
          <a:xfrm>
            <a:off x="372035" y="3678301"/>
            <a:ext cx="8400000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75"/>
          <p:cNvSpPr txBox="1"/>
          <p:nvPr>
            <p:ph type="ctrTitle"/>
          </p:nvPr>
        </p:nvSpPr>
        <p:spPr>
          <a:xfrm>
            <a:off x="685800" y="473108"/>
            <a:ext cx="7772400" cy="28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11" name="Google Shape;1911;p275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76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76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7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6" name="Google Shape;1916;p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77"/>
          <p:cNvSpPr/>
          <p:nvPr/>
        </p:nvSpPr>
        <p:spPr>
          <a:xfrm>
            <a:off x="37203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77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7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1" name="Google Shape;1921;p277"/>
          <p:cNvSpPr txBox="1"/>
          <p:nvPr>
            <p:ph idx="1" type="body"/>
          </p:nvPr>
        </p:nvSpPr>
        <p:spPr>
          <a:xfrm>
            <a:off x="457200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2" name="Google Shape;1922;p277"/>
          <p:cNvSpPr/>
          <p:nvPr/>
        </p:nvSpPr>
        <p:spPr>
          <a:xfrm>
            <a:off x="4657165" y="1163171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77"/>
          <p:cNvSpPr txBox="1"/>
          <p:nvPr>
            <p:ph idx="2" type="body"/>
          </p:nvPr>
        </p:nvSpPr>
        <p:spPr>
          <a:xfrm>
            <a:off x="4761354" y="1200150"/>
            <a:ext cx="392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78"/>
          <p:cNvSpPr/>
          <p:nvPr/>
        </p:nvSpPr>
        <p:spPr>
          <a:xfrm>
            <a:off x="372035" y="1163171"/>
            <a:ext cx="8400000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78"/>
          <p:cNvSpPr/>
          <p:nvPr/>
        </p:nvSpPr>
        <p:spPr>
          <a:xfrm flipH="1" rot="10800000">
            <a:off x="372035" y="60"/>
            <a:ext cx="8400000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7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79"/>
          <p:cNvSpPr txBox="1"/>
          <p:nvPr>
            <p:ph idx="1" type="body"/>
          </p:nvPr>
        </p:nvSpPr>
        <p:spPr>
          <a:xfrm>
            <a:off x="372035" y="4276652"/>
            <a:ext cx="8400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30" name="Google Shape;1930;p279"/>
          <p:cNvSpPr/>
          <p:nvPr/>
        </p:nvSpPr>
        <p:spPr>
          <a:xfrm>
            <a:off x="372035" y="233280"/>
            <a:ext cx="8400000" cy="3868500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80"/>
          <p:cNvSpPr/>
          <p:nvPr/>
        </p:nvSpPr>
        <p:spPr>
          <a:xfrm>
            <a:off x="372035" y="235585"/>
            <a:ext cx="8400000" cy="4672200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2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0" name="Google Shape;1940;p28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1423147"/>
            <a:ext cx="82311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-717176" y="1271868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3" name="Google Shape;1943;p2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4" name="Google Shape;1944;p28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7" name="Google Shape;1947;p28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8" name="Google Shape;1948;p28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49" name="Google Shape;1949;p28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52" name="Google Shape;1952;p28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8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955" name="Google Shape;1955;p2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8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0" name="Google Shape;1960;p28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1" name="Google Shape;1961;p28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2" name="Google Shape;1962;p28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5" name="Google Shape;1965;p289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6" name="Google Shape;1966;p289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7" name="Google Shape;1967;p28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8" name="Google Shape;1968;p28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9" name="Google Shape;1969;p28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2" name="Google Shape;1972;p290"/>
          <p:cNvSpPr txBox="1"/>
          <p:nvPr>
            <p:ph idx="1" type="body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3" name="Google Shape;1973;p290"/>
          <p:cNvSpPr txBox="1"/>
          <p:nvPr>
            <p:ph idx="2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74" name="Google Shape;1974;p290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5" name="Google Shape;1975;p29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6" name="Google Shape;1976;p290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2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79" name="Google Shape;1979;p291"/>
          <p:cNvSpPr txBox="1"/>
          <p:nvPr>
            <p:ph idx="1" type="body"/>
          </p:nvPr>
        </p:nvSpPr>
        <p:spPr>
          <a:xfrm>
            <a:off x="457200" y="1200150"/>
            <a:ext cx="8229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0" name="Google Shape;1980;p291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1" name="Google Shape;1981;p29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2" name="Google Shape;1982;p291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5" name="Google Shape;1985;p292"/>
          <p:cNvSpPr/>
          <p:nvPr>
            <p:ph idx="2" type="clipArt"/>
          </p:nvPr>
        </p:nvSpPr>
        <p:spPr>
          <a:xfrm>
            <a:off x="457200" y="1200150"/>
            <a:ext cx="4038600" cy="27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292"/>
          <p:cNvSpPr txBox="1"/>
          <p:nvPr>
            <p:ph idx="1" type="body"/>
          </p:nvPr>
        </p:nvSpPr>
        <p:spPr>
          <a:xfrm>
            <a:off x="4648200" y="1200150"/>
            <a:ext cx="40386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9pPr>
          </a:lstStyle>
          <a:p/>
        </p:txBody>
      </p:sp>
      <p:sp>
        <p:nvSpPr>
          <p:cNvPr id="1987" name="Google Shape;1987;p292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8" name="Google Shape;1988;p292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9" name="Google Shape;1989;p292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57" name="Google Shape;1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/>
        </p:nvSpPr>
        <p:spPr>
          <a:xfrm>
            <a:off x="-958850" y="295275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94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4" name="Google Shape;2044;p294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9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7" name="Google Shape;2047;p2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96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0" name="Google Shape;2050;p296"/>
          <p:cNvSpPr txBox="1"/>
          <p:nvPr>
            <p:ph idx="1" type="body"/>
          </p:nvPr>
        </p:nvSpPr>
        <p:spPr>
          <a:xfrm>
            <a:off x="6858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1" name="Google Shape;2051;p296"/>
          <p:cNvSpPr txBox="1"/>
          <p:nvPr>
            <p:ph idx="2" type="body"/>
          </p:nvPr>
        </p:nvSpPr>
        <p:spPr>
          <a:xfrm>
            <a:off x="4610100" y="1371600"/>
            <a:ext cx="377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29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5" name="Google Shape;2055;p29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56" name="Google Shape;2056;p29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  <p:sp>
        <p:nvSpPr>
          <p:cNvPr id="2057" name="Google Shape;2057;p29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98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30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064" name="Google Shape;2064;p30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3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0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omic Sans MS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omic Sans MS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02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1" name="Google Shape;2071;p302"/>
          <p:cNvSpPr txBox="1"/>
          <p:nvPr>
            <p:ph idx="1" type="body"/>
          </p:nvPr>
        </p:nvSpPr>
        <p:spPr>
          <a:xfrm rot="5400000">
            <a:off x="3162300" y="-1104900"/>
            <a:ext cx="27432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03"/>
          <p:cNvSpPr txBox="1"/>
          <p:nvPr>
            <p:ph type="title"/>
          </p:nvPr>
        </p:nvSpPr>
        <p:spPr>
          <a:xfrm rot="5400000">
            <a:off x="5419800" y="1152600"/>
            <a:ext cx="4000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4" name="Google Shape;2074;p303"/>
          <p:cNvSpPr txBox="1"/>
          <p:nvPr>
            <p:ph idx="1" type="body"/>
          </p:nvPr>
        </p:nvSpPr>
        <p:spPr>
          <a:xfrm rot="5400000">
            <a:off x="1495350" y="-695400"/>
            <a:ext cx="4000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C Emergency Management logo-horizontal-white-01.png" id="163" name="Google Shape;16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0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3" name="Google Shape;2083;p30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3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3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3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9" name="Google Shape;2089;p30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p3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p3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p3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5" name="Google Shape;2095;p30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30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30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30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3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3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3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0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4" name="Google Shape;2104;p3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3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3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3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0" name="Google Shape;2110;p30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30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3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3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3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7" name="Google Shape;2117;p3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3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p3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p3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6" name="Google Shape;2126;p31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31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3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3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3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3" name="Google Shape;2133;p3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p3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p3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p3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p3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0" name="Google Shape;2140;p31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3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3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3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567758" y="521867"/>
            <a:ext cx="8031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567757" y="780506"/>
            <a:ext cx="80313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568421" y="1899695"/>
            <a:ext cx="803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NYC Emergency Management logo-horizontal-white-01.png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92" y="4249381"/>
            <a:ext cx="2096506" cy="62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46" name="Google Shape;2146;p3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3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3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3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17"/>
          <p:cNvSpPr txBox="1"/>
          <p:nvPr>
            <p:ph type="title"/>
          </p:nvPr>
        </p:nvSpPr>
        <p:spPr>
          <a:xfrm rot="5400000">
            <a:off x="5578050" y="1485929"/>
            <a:ext cx="4388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317"/>
          <p:cNvSpPr txBox="1"/>
          <p:nvPr>
            <p:ph idx="1" type="body"/>
          </p:nvPr>
        </p:nvSpPr>
        <p:spPr>
          <a:xfrm rot="5400000">
            <a:off x="1729950" y="-380970"/>
            <a:ext cx="4388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18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318"/>
          <p:cNvSpPr txBox="1"/>
          <p:nvPr>
            <p:ph idx="1" type="body"/>
          </p:nvPr>
        </p:nvSpPr>
        <p:spPr>
          <a:xfrm rot="5400000">
            <a:off x="3384450" y="-863550"/>
            <a:ext cx="3600600" cy="7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19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20"/>
          <p:cNvSpPr txBox="1"/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4" name="Google Shape;2174;p320"/>
          <p:cNvSpPr txBox="1"/>
          <p:nvPr>
            <p:ph idx="1" type="body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175" name="Google Shape;2175;p320"/>
          <p:cNvSpPr txBox="1"/>
          <p:nvPr>
            <p:ph idx="2" type="body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55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⚫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21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8" name="Google Shape;2178;p321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2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2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3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8" name="Google Shape;2188;p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2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2" name="Google Shape;2192;p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4" name="Google Shape;2194;p3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95" name="Google Shape;2195;p3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6" name="Google Shape;2196;p3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7" name="Google Shape;2197;p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32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0" name="Google Shape;2200;p3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1" name="Google Shape;2201;p32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2" name="Google Shape;2202;p32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3" name="Google Shape;2203;p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for ppt_3.png" id="176" name="Google Shape;1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7997" cy="5142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YC Emergency Management logo-horizontal-white-01.png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6" y="4712900"/>
            <a:ext cx="992533" cy="2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8329898" y="4685504"/>
            <a:ext cx="35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55907" y="780506"/>
            <a:ext cx="8230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6" name="Google Shape;2206;p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8" name="Google Shape;2208;p3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09" name="Google Shape;2209;p3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3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1" name="Google Shape;2211;p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2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4" name="Google Shape;2214;p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3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7" name="Google Shape;2217;p33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18" name="Google Shape;2218;p33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9" name="Google Shape;2219;p3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0" name="Google Shape;2220;p3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2224" name="Google Shape;2224;p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6" name="Google Shape;2226;p33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27" name="Google Shape;2227;p3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8" name="Google Shape;2228;p3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9" name="Google Shape;2229;p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335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282" name="Google Shape;2282;p335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83" name="Google Shape;2283;p335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84" name="Google Shape;2284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5" name="Google Shape;2285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6" name="Google Shape;2286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87" name="Google Shape;2287;p33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88" name="Google Shape;2288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9" name="Google Shape;2289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0" name="Google Shape;2290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91" name="Google Shape;2291;p335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92" name="Google Shape;2292;p335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3" name="Google Shape;2293;p33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4" name="Google Shape;2294;p33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95" name="Google Shape;2295;p33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6" name="Google Shape;2296;p33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97" name="Google Shape;2297;p33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98" name="Google Shape;2298;p335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9" name="Google Shape;2299;p335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0" name="Google Shape;2300;p335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1" name="Google Shape;2301;p335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2" name="Google Shape;2302;p335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3" name="Google Shape;2303;p335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4" name="Google Shape;2304;p335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5" name="Google Shape;2305;p335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6" name="Google Shape;2306;p335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7" name="Google Shape;2307;p335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8" name="Google Shape;2308;p335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9" name="Google Shape;2309;p335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0" name="Google Shape;2310;p335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1" name="Google Shape;2311;p335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2" name="Google Shape;2312;p335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3" name="Google Shape;2313;p335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4" name="Google Shape;2314;p335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5" name="Google Shape;2315;p335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6" name="Google Shape;2316;p335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7" name="Google Shape;2317;p335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8" name="Google Shape;2318;p335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9" name="Google Shape;2319;p335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20" name="Google Shape;2320;p335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1" name="Google Shape;2321;p335"/>
          <p:cNvSpPr/>
          <p:nvPr/>
        </p:nvSpPr>
        <p:spPr>
          <a:xfrm>
            <a:off x="4649096" y="-16133"/>
            <a:ext cx="3505200" cy="17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2" name="Google Shape;2322;p335"/>
          <p:cNvSpPr txBox="1"/>
          <p:nvPr>
            <p:ph type="ctrTitle"/>
          </p:nvPr>
        </p:nvSpPr>
        <p:spPr>
          <a:xfrm>
            <a:off x="4733365" y="2031357"/>
            <a:ext cx="33135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3" name="Google Shape;2323;p335"/>
          <p:cNvSpPr txBox="1"/>
          <p:nvPr>
            <p:ph idx="1" type="subTitle"/>
          </p:nvPr>
        </p:nvSpPr>
        <p:spPr>
          <a:xfrm>
            <a:off x="4733365" y="3315810"/>
            <a:ext cx="3309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1pPr>
            <a:lvl2pPr indent="0" lvl="1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2pPr>
            <a:lvl3pPr indent="0" lvl="2" marL="9144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3pPr>
            <a:lvl4pPr indent="0" lvl="3" marL="137160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/>
            </a:lvl9pPr>
          </a:lstStyle>
          <a:p/>
        </p:txBody>
      </p:sp>
      <p:sp>
        <p:nvSpPr>
          <p:cNvPr id="2324" name="Google Shape;2324;p335"/>
          <p:cNvSpPr txBox="1"/>
          <p:nvPr>
            <p:ph idx="10" type="dt"/>
          </p:nvPr>
        </p:nvSpPr>
        <p:spPr>
          <a:xfrm>
            <a:off x="4738744" y="1137621"/>
            <a:ext cx="2133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5" name="Google Shape;2325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6" name="Google Shape;2326;p335"/>
          <p:cNvSpPr txBox="1"/>
          <p:nvPr>
            <p:ph idx="11" type="ftr"/>
          </p:nvPr>
        </p:nvSpPr>
        <p:spPr>
          <a:xfrm>
            <a:off x="5303520" y="4289975"/>
            <a:ext cx="283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7" name="Google Shape;2327;p335"/>
          <p:cNvSpPr txBox="1"/>
          <p:nvPr>
            <p:ph idx="12" type="sldNum"/>
          </p:nvPr>
        </p:nvSpPr>
        <p:spPr>
          <a:xfrm>
            <a:off x="4649096" y="4289975"/>
            <a:ext cx="6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28" name="Google Shape;2328;p335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36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1" name="Google Shape;2331;p336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32" name="Google Shape;2332;p336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37"/>
          <p:cNvSpPr txBox="1"/>
          <p:nvPr>
            <p:ph type="title"/>
          </p:nvPr>
        </p:nvSpPr>
        <p:spPr>
          <a:xfrm>
            <a:off x="1258645" y="2175622"/>
            <a:ext cx="6637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5" name="Google Shape;2335;p337"/>
          <p:cNvSpPr txBox="1"/>
          <p:nvPr>
            <p:ph idx="1" type="body"/>
          </p:nvPr>
        </p:nvSpPr>
        <p:spPr>
          <a:xfrm>
            <a:off x="1258645" y="3200400"/>
            <a:ext cx="6637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36" name="Google Shape;2336;p337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7" name="Google Shape;2337;p337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8" name="Google Shape;2338;p337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body"/>
          </p:nvPr>
        </p:nvSpPr>
        <p:spPr>
          <a:xfrm>
            <a:off x="45561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body"/>
          </p:nvPr>
        </p:nvSpPr>
        <p:spPr>
          <a:xfrm>
            <a:off x="4704883" y="1643063"/>
            <a:ext cx="398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rgbClr val="00588F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body"/>
          </p:nvPr>
        </p:nvSpPr>
        <p:spPr>
          <a:xfrm>
            <a:off x="455613" y="1381125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body"/>
          </p:nvPr>
        </p:nvSpPr>
        <p:spPr>
          <a:xfrm>
            <a:off x="4704883" y="1385888"/>
            <a:ext cx="398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38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1" name="Google Shape;2341;p338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2" name="Google Shape;2342;p338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3" name="Google Shape;2343;p338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344" name="Google Shape;2344;p338"/>
          <p:cNvSpPr txBox="1"/>
          <p:nvPr>
            <p:ph idx="1" type="body"/>
          </p:nvPr>
        </p:nvSpPr>
        <p:spPr>
          <a:xfrm>
            <a:off x="1042416" y="1735074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345" name="Google Shape;2345;p338"/>
          <p:cNvSpPr txBox="1"/>
          <p:nvPr>
            <p:ph idx="2" type="body"/>
          </p:nvPr>
        </p:nvSpPr>
        <p:spPr>
          <a:xfrm>
            <a:off x="4645152" y="1735073"/>
            <a:ext cx="3420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39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8" name="Google Shape;2348;p339"/>
          <p:cNvSpPr txBox="1"/>
          <p:nvPr>
            <p:ph idx="1" type="body"/>
          </p:nvPr>
        </p:nvSpPr>
        <p:spPr>
          <a:xfrm>
            <a:off x="1412111" y="1737007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49" name="Google Shape;2349;p339"/>
          <p:cNvSpPr txBox="1"/>
          <p:nvPr>
            <p:ph idx="2" type="body"/>
          </p:nvPr>
        </p:nvSpPr>
        <p:spPr>
          <a:xfrm>
            <a:off x="1041721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0" name="Google Shape;2350;p339"/>
          <p:cNvSpPr txBox="1"/>
          <p:nvPr>
            <p:ph idx="3" type="body"/>
          </p:nvPr>
        </p:nvSpPr>
        <p:spPr>
          <a:xfrm>
            <a:off x="5011837" y="1737007"/>
            <a:ext cx="305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351" name="Google Shape;2351;p339"/>
          <p:cNvSpPr txBox="1"/>
          <p:nvPr>
            <p:ph idx="4" type="body"/>
          </p:nvPr>
        </p:nvSpPr>
        <p:spPr>
          <a:xfrm>
            <a:off x="4645152" y="2231020"/>
            <a:ext cx="34200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352" name="Google Shape;2352;p339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3" name="Google Shape;2353;p339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4" name="Google Shape;2354;p339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40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7" name="Google Shape;2357;p340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8" name="Google Shape;2358;p340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9" name="Google Shape;2359;p340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41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2" name="Google Shape;2362;p341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3" name="Google Shape;2363;p341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oogle Shape;2365;p342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366" name="Google Shape;2366;p34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367" name="Google Shape;2367;p34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368" name="Google Shape;2368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69" name="Google Shape;2369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0" name="Google Shape;2370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1" name="Google Shape;2371;p34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372" name="Google Shape;2372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3" name="Google Shape;2373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4" name="Google Shape;2374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375" name="Google Shape;2375;p34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376" name="Google Shape;2376;p34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7" name="Google Shape;2377;p34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78" name="Google Shape;2378;p34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79" name="Google Shape;2379;p34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0" name="Google Shape;2380;p34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381" name="Google Shape;2381;p34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82" name="Google Shape;2382;p342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3" name="Google Shape;2383;p342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4" name="Google Shape;2384;p342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5" name="Google Shape;2385;p342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6" name="Google Shape;2386;p342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7" name="Google Shape;2387;p34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8" name="Google Shape;2388;p34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89" name="Google Shape;2389;p34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0" name="Google Shape;2390;p34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1" name="Google Shape;2391;p34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2" name="Google Shape;2392;p34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3" name="Google Shape;2393;p34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4" name="Google Shape;2394;p34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5" name="Google Shape;2395;p34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6" name="Google Shape;2396;p34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7" name="Google Shape;2397;p34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8" name="Google Shape;2398;p34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9" name="Google Shape;2399;p34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0" name="Google Shape;2400;p34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1" name="Google Shape;2401;p34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2" name="Google Shape;2402;p34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3" name="Google Shape;2403;p34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04" name="Google Shape;2404;p342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5" name="Google Shape;2405;p342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6" name="Google Shape;2406;p342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7" name="Google Shape;2407;p342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408" name="Google Shape;2408;p342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9" name="Google Shape;2409;p342"/>
          <p:cNvSpPr txBox="1"/>
          <p:nvPr>
            <p:ph idx="1" type="body"/>
          </p:nvPr>
        </p:nvSpPr>
        <p:spPr>
          <a:xfrm>
            <a:off x="1145894" y="642395"/>
            <a:ext cx="3090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1pPr>
            <a:lvl2pPr indent="-317500" lvl="1" marL="914400">
              <a:spcBef>
                <a:spcPts val="44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32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6pPr>
            <a:lvl7pPr indent="-317500" lvl="6" marL="32004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/>
        </p:txBody>
      </p:sp>
      <p:sp>
        <p:nvSpPr>
          <p:cNvPr id="2410" name="Google Shape;2410;p342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1" name="Google Shape;2411;p342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2" name="Google Shape;2412;p342"/>
          <p:cNvSpPr txBox="1"/>
          <p:nvPr>
            <p:ph type="title"/>
          </p:nvPr>
        </p:nvSpPr>
        <p:spPr>
          <a:xfrm>
            <a:off x="4739833" y="1993075"/>
            <a:ext cx="3304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3" name="Google Shape;2413;p342"/>
          <p:cNvSpPr txBox="1"/>
          <p:nvPr>
            <p:ph idx="2" type="body"/>
          </p:nvPr>
        </p:nvSpPr>
        <p:spPr>
          <a:xfrm>
            <a:off x="4736592" y="3102746"/>
            <a:ext cx="329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5" name="Google Shape;2415;p343"/>
          <p:cNvGrpSpPr/>
          <p:nvPr/>
        </p:nvGrpSpPr>
        <p:grpSpPr>
          <a:xfrm>
            <a:off x="-644959" y="0"/>
            <a:ext cx="10457378" cy="5337692"/>
            <a:chOff x="-644959" y="0"/>
            <a:chExt cx="10457378" cy="7116923"/>
          </a:xfrm>
        </p:grpSpPr>
        <p:grpSp>
          <p:nvGrpSpPr>
            <p:cNvPr id="2416" name="Google Shape;2416;p34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417" name="Google Shape;2417;p34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418" name="Google Shape;2418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19" name="Google Shape;2419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0" name="Google Shape;2420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1" name="Google Shape;2421;p34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422" name="Google Shape;2422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3" name="Google Shape;2423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4" name="Google Shape;2424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425" name="Google Shape;2425;p34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426" name="Google Shape;2426;p34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7" name="Google Shape;2427;p34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428" name="Google Shape;2428;p34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429" name="Google Shape;2429;p34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0" name="Google Shape;2430;p34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31" name="Google Shape;2431;p34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432" name="Google Shape;2432;p34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3" name="Google Shape;2433;p34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4" name="Google Shape;2434;p34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5" name="Google Shape;2435;p34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6" name="Google Shape;2436;p34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7" name="Google Shape;2437;p343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8" name="Google Shape;2438;p343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9" name="Google Shape;2439;p343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0" name="Google Shape;2440;p343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1" name="Google Shape;2441;p343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2" name="Google Shape;2442;p343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3" name="Google Shape;2443;p343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4" name="Google Shape;2444;p343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5" name="Google Shape;2445;p343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6" name="Google Shape;2446;p343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7" name="Google Shape;2447;p343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8" name="Google Shape;2448;p343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9" name="Google Shape;2449;p343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0" name="Google Shape;2450;p343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1" name="Google Shape;2451;p343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2" name="Google Shape;2452;p343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3" name="Google Shape;2453;p343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54" name="Google Shape;2454;p343"/>
          <p:cNvSpPr/>
          <p:nvPr/>
        </p:nvSpPr>
        <p:spPr>
          <a:xfrm>
            <a:off x="4561242" y="-16133"/>
            <a:ext cx="3679200" cy="4703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5" name="Google Shape;2455;p343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6" name="Google Shape;2456;p343"/>
          <p:cNvSpPr/>
          <p:nvPr/>
        </p:nvSpPr>
        <p:spPr>
          <a:xfrm>
            <a:off x="905571" y="451412"/>
            <a:ext cx="3562200" cy="42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E1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7" name="Google Shape;2457;p343"/>
          <p:cNvSpPr/>
          <p:nvPr/>
        </p:nvSpPr>
        <p:spPr>
          <a:xfrm>
            <a:off x="4650889" y="4566213"/>
            <a:ext cx="35052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8" name="Google Shape;2458;p343"/>
          <p:cNvSpPr txBox="1"/>
          <p:nvPr>
            <p:ph type="title"/>
          </p:nvPr>
        </p:nvSpPr>
        <p:spPr>
          <a:xfrm>
            <a:off x="4734424" y="1995678"/>
            <a:ext cx="3300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343"/>
          <p:cNvSpPr/>
          <p:nvPr>
            <p:ph idx="2" type="pic"/>
          </p:nvPr>
        </p:nvSpPr>
        <p:spPr>
          <a:xfrm>
            <a:off x="1005208" y="520346"/>
            <a:ext cx="3359700" cy="4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460" name="Google Shape;2460;p343"/>
          <p:cNvSpPr txBox="1"/>
          <p:nvPr>
            <p:ph idx="1" type="body"/>
          </p:nvPr>
        </p:nvSpPr>
        <p:spPr>
          <a:xfrm>
            <a:off x="4734630" y="3099816"/>
            <a:ext cx="330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48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Questrial"/>
              <a:buNone/>
              <a:defRPr/>
            </a:lvl1pPr>
            <a:lvl2pPr indent="-228600" lvl="1" marL="914400">
              <a:spcBef>
                <a:spcPts val="440"/>
              </a:spcBef>
              <a:spcAft>
                <a:spcPts val="0"/>
              </a:spcAft>
              <a:buSzPts val="1400"/>
              <a:buFont typeface="Questrial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400"/>
              <a:buFont typeface="Questrial"/>
              <a:buNone/>
              <a:defRPr/>
            </a:lvl3pPr>
            <a:lvl4pPr indent="-228600" lvl="3" marL="1828800">
              <a:spcBef>
                <a:spcPts val="360"/>
              </a:spcBef>
              <a:spcAft>
                <a:spcPts val="0"/>
              </a:spcAft>
              <a:buSzPts val="1400"/>
              <a:buFont typeface="Questrial"/>
              <a:buNone/>
              <a:defRPr/>
            </a:lvl4pPr>
            <a:lvl5pPr indent="-228600" lvl="4" marL="2286000">
              <a:spcBef>
                <a:spcPts val="320"/>
              </a:spcBef>
              <a:spcAft>
                <a:spcPts val="0"/>
              </a:spcAft>
              <a:buSzPts val="1400"/>
              <a:buFont typeface="Questrial"/>
              <a:buNone/>
              <a:defRPr/>
            </a:lvl5pPr>
            <a:lvl6pPr indent="-228600" lvl="5" marL="27432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6pPr>
            <a:lvl7pPr indent="-228600" lvl="6" marL="32004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7pPr>
            <a:lvl8pPr indent="-228600" lvl="7" marL="36576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8pPr>
            <a:lvl9pPr indent="-228600" lvl="8" marL="4114800">
              <a:spcBef>
                <a:spcPts val="280"/>
              </a:spcBef>
              <a:spcAft>
                <a:spcPts val="0"/>
              </a:spcAft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61" name="Google Shape;2461;p343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2" name="Google Shape;2462;p343"/>
          <p:cNvSpPr txBox="1"/>
          <p:nvPr>
            <p:ph idx="11" type="ftr"/>
          </p:nvPr>
        </p:nvSpPr>
        <p:spPr>
          <a:xfrm>
            <a:off x="4641448" y="4293626"/>
            <a:ext cx="349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3" name="Google Shape;2463;p343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6" name="Google Shape;2466;p344"/>
          <p:cNvSpPr txBox="1"/>
          <p:nvPr>
            <p:ph idx="1" type="body"/>
          </p:nvPr>
        </p:nvSpPr>
        <p:spPr>
          <a:xfrm rot="5400000">
            <a:off x="3116209" y="-329961"/>
            <a:ext cx="26319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67" name="Google Shape;2467;p34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8" name="Google Shape;2468;p34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9" name="Google Shape;2469;p34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45"/>
          <p:cNvSpPr txBox="1"/>
          <p:nvPr>
            <p:ph type="title"/>
          </p:nvPr>
        </p:nvSpPr>
        <p:spPr>
          <a:xfrm rot="5400000">
            <a:off x="5579003" y="1823060"/>
            <a:ext cx="3585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2" name="Google Shape;2472;p345"/>
          <p:cNvSpPr txBox="1"/>
          <p:nvPr>
            <p:ph idx="1" type="body"/>
          </p:nvPr>
        </p:nvSpPr>
        <p:spPr>
          <a:xfrm rot="5400000">
            <a:off x="1972500" y="-146590"/>
            <a:ext cx="3585300" cy="5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473" name="Google Shape;2473;p345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4" name="Google Shape;2474;p345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5" name="Google Shape;2475;p345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4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4" name="Google Shape;2484;p34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85" name="Google Shape;2485;p34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6" name="Google Shape;2486;p3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7" name="Google Shape;2487;p34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4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0" name="Google Shape;2490;p34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91" name="Google Shape;2491;p34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2" name="Google Shape;2492;p34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3" name="Google Shape;2493;p348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55614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6174820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5" type="body"/>
          </p:nvPr>
        </p:nvSpPr>
        <p:spPr>
          <a:xfrm>
            <a:off x="3338985" y="1214438"/>
            <a:ext cx="2511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6" type="body"/>
          </p:nvPr>
        </p:nvSpPr>
        <p:spPr>
          <a:xfrm>
            <a:off x="4556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7" type="body"/>
          </p:nvPr>
        </p:nvSpPr>
        <p:spPr>
          <a:xfrm>
            <a:off x="33389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8" type="body"/>
          </p:nvPr>
        </p:nvSpPr>
        <p:spPr>
          <a:xfrm>
            <a:off x="6174820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6" name="Google Shape;2496;p3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497" name="Google Shape;2497;p3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8" name="Google Shape;2498;p34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9" name="Google Shape;2499;p349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2" name="Google Shape;2502;p350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3" name="Google Shape;2503;p35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04" name="Google Shape;2504;p35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5" name="Google Shape;2505;p3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6" name="Google Shape;2506;p350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9" name="Google Shape;2509;p3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0" name="Google Shape;2510;p3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1" name="Google Shape;2511;p3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12" name="Google Shape;2512;p3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13" name="Google Shape;2513;p3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4" name="Google Shape;2514;p35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5" name="Google Shape;2515;p351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5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8" name="Google Shape;2518;p35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9" name="Google Shape;2519;p3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0" name="Google Shape;2520;p352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3" name="Google Shape;2523;p35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4" name="Google Shape;2524;p353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7" name="Google Shape;2527;p3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/>
        </p:txBody>
      </p:sp>
      <p:sp>
        <p:nvSpPr>
          <p:cNvPr id="2528" name="Google Shape;2528;p3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29" name="Google Shape;2529;p35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0" name="Google Shape;2530;p3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1" name="Google Shape;2531;p354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4" name="Google Shape;2534;p3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5" name="Google Shape;2535;p3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536" name="Google Shape;2536;p3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7" name="Google Shape;2537;p35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8" name="Google Shape;2538;p355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5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1" name="Google Shape;2541;p356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2" name="Google Shape;2542;p35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3" name="Google Shape;2543;p3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4" name="Google Shape;2544;p35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57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7" name="Google Shape;2547;p357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548" name="Google Shape;2548;p35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35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0" name="Google Shape;2550;p357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59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9" name="Google Shape;2559;p359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0" name="Google Shape;2560;p359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1" name="Google Shape;2561;p359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2" name="Google Shape;2562;p359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3250005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6035041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55612" y="771525"/>
            <a:ext cx="2651700" cy="39432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3" type="body"/>
          </p:nvPr>
        </p:nvSpPr>
        <p:spPr>
          <a:xfrm>
            <a:off x="519113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4" type="body"/>
          </p:nvPr>
        </p:nvSpPr>
        <p:spPr>
          <a:xfrm>
            <a:off x="3326284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5" type="body"/>
          </p:nvPr>
        </p:nvSpPr>
        <p:spPr>
          <a:xfrm>
            <a:off x="6113936" y="957384"/>
            <a:ext cx="251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6" type="body"/>
          </p:nvPr>
        </p:nvSpPr>
        <p:spPr>
          <a:xfrm>
            <a:off x="519113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7" type="body"/>
          </p:nvPr>
        </p:nvSpPr>
        <p:spPr>
          <a:xfrm>
            <a:off x="3326284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8" type="body"/>
          </p:nvPr>
        </p:nvSpPr>
        <p:spPr>
          <a:xfrm>
            <a:off x="6113935" y="1214438"/>
            <a:ext cx="2511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6"/>
          <p:cNvSpPr txBox="1"/>
          <p:nvPr/>
        </p:nvSpPr>
        <p:spPr>
          <a:xfrm>
            <a:off x="-1304324" y="4829432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61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p361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p361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3" name="Google Shape;2573;p361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4" name="Google Shape;2574;p361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2" name="Google Shape;2602;p3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3" name="Google Shape;2603;p363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4" name="Google Shape;2604;p3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5" name="Google Shape;2605;p363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65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2" name="Google Shape;2622;p3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3" name="Google Shape;2623;p365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4" name="Google Shape;2624;p36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5" name="Google Shape;2625;p365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solidFill>
          <a:schemeClr val="lt1"/>
        </a:solidFill>
      </p:bgPr>
    </p:bg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366"/>
          <p:cNvSpPr txBox="1"/>
          <p:nvPr>
            <p:ph type="title"/>
          </p:nvPr>
        </p:nvSpPr>
        <p:spPr>
          <a:xfrm>
            <a:off x="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8" name="Google Shape;2628;p3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p366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0" name="Google Shape;2630;p36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1" name="Google Shape;2631;p366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368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0" name="Google Shape;2640;p368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1" name="Google Shape;2641;p36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2" name="Google Shape;2642;p36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3" name="Google Shape;2643;p36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7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2" name="Google Shape;2652;p37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3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3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37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8" name="Google Shape;2658;p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37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p3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p3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7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4" name="Google Shape;2664;p3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5" name="Google Shape;2665;p3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6" name="Google Shape;2666;p37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3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0" name="Google Shape;2670;p3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1" name="Google Shape;2671;p3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2672" name="Google Shape;2672;p3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p3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p3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7" name="Google Shape;2677;p37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78" name="Google Shape;2678;p37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79" name="Google Shape;2679;p374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2680" name="Google Shape;2680;p37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2681" name="Google Shape;2681;p37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3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3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5613" y="-1"/>
            <a:ext cx="8231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/>
          <p:nvPr>
            <p:ph idx="3" type="pic"/>
          </p:nvPr>
        </p:nvSpPr>
        <p:spPr>
          <a:xfrm>
            <a:off x="455612" y="771524"/>
            <a:ext cx="8231100" cy="393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6" name="Google Shape;2686;p3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7" name="Google Shape;2687;p3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3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37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7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37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2696" name="Google Shape;2696;p37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697" name="Google Shape;2697;p37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3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37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37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2" name="Google Shape;2702;p37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37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2704" name="Google Shape;2704;p3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3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3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9" name="Google Shape;2709;p379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0" name="Google Shape;2710;p3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p3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3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8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5" name="Google Shape;2715;p38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3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38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3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82"/>
          <p:cNvGrpSpPr/>
          <p:nvPr/>
        </p:nvGrpSpPr>
        <p:grpSpPr>
          <a:xfrm flipH="1" rot="10800000">
            <a:off x="0" y="151"/>
            <a:ext cx="9162288" cy="3086043"/>
            <a:chOff x="-7937" y="4255638"/>
            <a:chExt cx="9144000" cy="2606675"/>
          </a:xfrm>
        </p:grpSpPr>
        <p:sp>
          <p:nvSpPr>
            <p:cNvPr id="2741" name="Google Shape;2741;p382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2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2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2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2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2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2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2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2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2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2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2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2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2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2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2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2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2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2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2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2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2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2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2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2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2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2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2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2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2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2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2"/>
          <p:cNvSpPr txBox="1"/>
          <p:nvPr>
            <p:ph type="ctrTitle"/>
          </p:nvPr>
        </p:nvSpPr>
        <p:spPr>
          <a:xfrm>
            <a:off x="685800" y="1739636"/>
            <a:ext cx="77724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3" name="Google Shape;2773;p382"/>
          <p:cNvSpPr txBox="1"/>
          <p:nvPr>
            <p:ph idx="1" type="subTitle"/>
          </p:nvPr>
        </p:nvSpPr>
        <p:spPr>
          <a:xfrm>
            <a:off x="685800" y="3086100"/>
            <a:ext cx="77724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83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6" name="Google Shape;2776;p383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384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9" name="Google Shape;2779;p384"/>
          <p:cNvSpPr txBox="1"/>
          <p:nvPr>
            <p:ph idx="1" type="body"/>
          </p:nvPr>
        </p:nvSpPr>
        <p:spPr>
          <a:xfrm>
            <a:off x="457200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80" name="Google Shape;2780;p384"/>
          <p:cNvSpPr txBox="1"/>
          <p:nvPr>
            <p:ph idx="2" type="body"/>
          </p:nvPr>
        </p:nvSpPr>
        <p:spPr>
          <a:xfrm>
            <a:off x="4645148" y="1297781"/>
            <a:ext cx="4041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385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>
            <p:ph idx="2" type="pic"/>
          </p:nvPr>
        </p:nvSpPr>
        <p:spPr>
          <a:xfrm>
            <a:off x="0" y="0"/>
            <a:ext cx="9144000" cy="470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386"/>
          <p:cNvGrpSpPr/>
          <p:nvPr/>
        </p:nvGrpSpPr>
        <p:grpSpPr>
          <a:xfrm>
            <a:off x="0" y="4082016"/>
            <a:ext cx="9162288" cy="1073168"/>
            <a:chOff x="-7937" y="4255638"/>
            <a:chExt cx="9144000" cy="2606675"/>
          </a:xfrm>
        </p:grpSpPr>
        <p:sp>
          <p:nvSpPr>
            <p:cNvPr id="2785" name="Google Shape;2785;p386"/>
            <p:cNvSpPr/>
            <p:nvPr/>
          </p:nvSpPr>
          <p:spPr>
            <a:xfrm>
              <a:off x="1958976" y="4315963"/>
              <a:ext cx="79375" cy="12700"/>
            </a:xfrm>
            <a:custGeom>
              <a:rect b="b" l="l" r="r" t="t"/>
              <a:pathLst>
                <a:path extrusionOk="0" h="8" w="50">
                  <a:moveTo>
                    <a:pt x="50" y="8"/>
                  </a:moveTo>
                  <a:lnTo>
                    <a:pt x="50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16" y="6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6"/>
            <p:cNvSpPr/>
            <p:nvPr/>
          </p:nvSpPr>
          <p:spPr>
            <a:xfrm>
              <a:off x="8777288" y="4306438"/>
              <a:ext cx="348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6"/>
            <p:cNvSpPr/>
            <p:nvPr/>
          </p:nvSpPr>
          <p:spPr>
            <a:xfrm>
              <a:off x="8812213" y="4306438"/>
              <a:ext cx="323850" cy="25400"/>
            </a:xfrm>
            <a:custGeom>
              <a:rect b="b" l="l" r="r" t="t"/>
              <a:pathLst>
                <a:path extrusionOk="0" h="16" w="204">
                  <a:moveTo>
                    <a:pt x="198" y="4"/>
                  </a:moveTo>
                  <a:lnTo>
                    <a:pt x="198" y="4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88" y="6"/>
                  </a:lnTo>
                  <a:lnTo>
                    <a:pt x="154" y="6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06" y="6"/>
                  </a:lnTo>
                  <a:lnTo>
                    <a:pt x="7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4"/>
                  </a:lnTo>
                  <a:lnTo>
                    <a:pt x="42" y="8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90" y="6"/>
                  </a:lnTo>
                  <a:lnTo>
                    <a:pt x="98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86" y="14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90" y="16"/>
                  </a:lnTo>
                  <a:lnTo>
                    <a:pt x="112" y="14"/>
                  </a:lnTo>
                  <a:lnTo>
                    <a:pt x="134" y="12"/>
                  </a:lnTo>
                  <a:lnTo>
                    <a:pt x="166" y="14"/>
                  </a:lnTo>
                  <a:lnTo>
                    <a:pt x="164" y="8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0" y="8"/>
                  </a:lnTo>
                  <a:lnTo>
                    <a:pt x="204" y="6"/>
                  </a:lnTo>
                  <a:lnTo>
                    <a:pt x="202" y="6"/>
                  </a:lnTo>
                  <a:lnTo>
                    <a:pt x="198" y="4"/>
                  </a:lnTo>
                  <a:lnTo>
                    <a:pt x="198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6"/>
            <p:cNvSpPr/>
            <p:nvPr/>
          </p:nvSpPr>
          <p:spPr>
            <a:xfrm>
              <a:off x="4943476" y="4322313"/>
              <a:ext cx="92075" cy="15875"/>
            </a:xfrm>
            <a:custGeom>
              <a:rect b="b" l="l" r="r" t="t"/>
              <a:pathLst>
                <a:path extrusionOk="0" h="10" w="58">
                  <a:moveTo>
                    <a:pt x="0" y="0"/>
                  </a:moveTo>
                  <a:lnTo>
                    <a:pt x="0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38" y="6"/>
                  </a:lnTo>
                  <a:lnTo>
                    <a:pt x="2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6"/>
            <p:cNvSpPr/>
            <p:nvPr/>
          </p:nvSpPr>
          <p:spPr>
            <a:xfrm>
              <a:off x="4718051" y="4319138"/>
              <a:ext cx="104775" cy="9525"/>
            </a:xfrm>
            <a:custGeom>
              <a:rect b="b" l="l" r="r" t="t"/>
              <a:pathLst>
                <a:path extrusionOk="0" h="6" w="66">
                  <a:moveTo>
                    <a:pt x="4" y="0"/>
                  </a:moveTo>
                  <a:lnTo>
                    <a:pt x="0" y="0"/>
                  </a:lnTo>
                  <a:lnTo>
                    <a:pt x="6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6"/>
            <p:cNvSpPr/>
            <p:nvPr/>
          </p:nvSpPr>
          <p:spPr>
            <a:xfrm>
              <a:off x="3927476" y="4331838"/>
              <a:ext cx="12700" cy="3175"/>
            </a:xfrm>
            <a:custGeom>
              <a:rect b="b" l="l" r="r" t="t"/>
              <a:pathLst>
                <a:path extrusionOk="0" h="2" w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6"/>
            <p:cNvSpPr/>
            <p:nvPr/>
          </p:nvSpPr>
          <p:spPr>
            <a:xfrm>
              <a:off x="3792538" y="4315963"/>
              <a:ext cx="65088" cy="12700"/>
            </a:xfrm>
            <a:custGeom>
              <a:rect b="b" l="l" r="r" t="t"/>
              <a:pathLst>
                <a:path extrusionOk="0" h="8" w="41">
                  <a:moveTo>
                    <a:pt x="41" y="8"/>
                  </a:moveTo>
                  <a:lnTo>
                    <a:pt x="41" y="8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41" y="8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6"/>
            <p:cNvSpPr/>
            <p:nvPr/>
          </p:nvSpPr>
          <p:spPr>
            <a:xfrm>
              <a:off x="2363788" y="4328663"/>
              <a:ext cx="225425" cy="15875"/>
            </a:xfrm>
            <a:custGeom>
              <a:rect b="b" l="l" r="r" t="t"/>
              <a:pathLst>
                <a:path extrusionOk="0" h="10" w="142">
                  <a:moveTo>
                    <a:pt x="54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4" y="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92" y="8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8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6"/>
            <p:cNvSpPr/>
            <p:nvPr/>
          </p:nvSpPr>
          <p:spPr>
            <a:xfrm>
              <a:off x="2509838" y="4331838"/>
              <a:ext cx="44450" cy="3175"/>
            </a:xfrm>
            <a:custGeom>
              <a:rect b="b" l="l" r="r" t="t"/>
              <a:pathLst>
                <a:path extrusionOk="0" h="2" w="28">
                  <a:moveTo>
                    <a:pt x="0" y="0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6"/>
            <p:cNvSpPr/>
            <p:nvPr/>
          </p:nvSpPr>
          <p:spPr>
            <a:xfrm>
              <a:off x="3224213" y="4328663"/>
              <a:ext cx="15875" cy="3175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6"/>
            <p:cNvSpPr/>
            <p:nvPr/>
          </p:nvSpPr>
          <p:spPr>
            <a:xfrm>
              <a:off x="2155826" y="4328663"/>
              <a:ext cx="246063" cy="15875"/>
            </a:xfrm>
            <a:custGeom>
              <a:rect b="b" l="l" r="r" t="t"/>
              <a:pathLst>
                <a:path extrusionOk="0" h="10" w="155">
                  <a:moveTo>
                    <a:pt x="58" y="0"/>
                  </a:moveTo>
                  <a:lnTo>
                    <a:pt x="58" y="0"/>
                  </a:lnTo>
                  <a:lnTo>
                    <a:pt x="58" y="2"/>
                  </a:lnTo>
                  <a:lnTo>
                    <a:pt x="54" y="2"/>
                  </a:lnTo>
                  <a:lnTo>
                    <a:pt x="4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62" y="10"/>
                  </a:lnTo>
                  <a:lnTo>
                    <a:pt x="101" y="10"/>
                  </a:lnTo>
                  <a:lnTo>
                    <a:pt x="155" y="10"/>
                  </a:lnTo>
                  <a:lnTo>
                    <a:pt x="155" y="10"/>
                  </a:lnTo>
                  <a:lnTo>
                    <a:pt x="103" y="4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6"/>
            <p:cNvSpPr/>
            <p:nvPr/>
          </p:nvSpPr>
          <p:spPr>
            <a:xfrm>
              <a:off x="2538413" y="4312788"/>
              <a:ext cx="85725" cy="6350"/>
            </a:xfrm>
            <a:custGeom>
              <a:rect b="b" l="l" r="r" t="t"/>
              <a:pathLst>
                <a:path extrusionOk="0" h="4" w="54">
                  <a:moveTo>
                    <a:pt x="54" y="2"/>
                  </a:moveTo>
                  <a:lnTo>
                    <a:pt x="54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2" y="4"/>
                  </a:lnTo>
                  <a:lnTo>
                    <a:pt x="26" y="4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6"/>
            <p:cNvSpPr/>
            <p:nvPr/>
          </p:nvSpPr>
          <p:spPr>
            <a:xfrm>
              <a:off x="1860551" y="4341363"/>
              <a:ext cx="477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6"/>
            <p:cNvSpPr/>
            <p:nvPr/>
          </p:nvSpPr>
          <p:spPr>
            <a:xfrm>
              <a:off x="8697913" y="4306438"/>
              <a:ext cx="38100" cy="15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6"/>
            <p:cNvSpPr/>
            <p:nvPr/>
          </p:nvSpPr>
          <p:spPr>
            <a:xfrm>
              <a:off x="7788276" y="4290563"/>
              <a:ext cx="19050" cy="3175"/>
            </a:xfrm>
            <a:custGeom>
              <a:rect b="b" l="l" r="r" t="t"/>
              <a:pathLst>
                <a:path extrusionOk="0" h="2" w="1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6"/>
            <p:cNvSpPr/>
            <p:nvPr/>
          </p:nvSpPr>
          <p:spPr>
            <a:xfrm>
              <a:off x="7581901" y="4287388"/>
              <a:ext cx="3175" cy="6350"/>
            </a:xfrm>
            <a:custGeom>
              <a:rect b="b" l="l" r="r" t="t"/>
              <a:pathLst>
                <a:path extrusionOk="0" h="4" w="2">
                  <a:moveTo>
                    <a:pt x="0" y="4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6"/>
            <p:cNvSpPr/>
            <p:nvPr/>
          </p:nvSpPr>
          <p:spPr>
            <a:xfrm>
              <a:off x="4556126" y="433501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6"/>
            <p:cNvSpPr/>
            <p:nvPr/>
          </p:nvSpPr>
          <p:spPr>
            <a:xfrm>
              <a:off x="4530726" y="4338188"/>
              <a:ext cx="3175" cy="3175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6"/>
            <p:cNvSpPr/>
            <p:nvPr/>
          </p:nvSpPr>
          <p:spPr>
            <a:xfrm>
              <a:off x="4521201" y="4341363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0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6"/>
            <p:cNvSpPr/>
            <p:nvPr/>
          </p:nvSpPr>
          <p:spPr>
            <a:xfrm>
              <a:off x="4546601" y="4338188"/>
              <a:ext cx="9525" cy="3175"/>
            </a:xfrm>
            <a:custGeom>
              <a:rect b="b" l="l" r="r" t="t"/>
              <a:pathLst>
                <a:path extrusionOk="0" h="2" w="6">
                  <a:moveTo>
                    <a:pt x="0" y="2"/>
                  </a:move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6"/>
            <p:cNvSpPr/>
            <p:nvPr/>
          </p:nvSpPr>
          <p:spPr>
            <a:xfrm>
              <a:off x="-7937" y="4255638"/>
              <a:ext cx="9134475" cy="2606675"/>
            </a:xfrm>
            <a:custGeom>
              <a:rect b="b" l="l" r="r" t="t"/>
              <a:pathLst>
                <a:path extrusionOk="0" h="1642" w="5754">
                  <a:moveTo>
                    <a:pt x="5562" y="40"/>
                  </a:moveTo>
                  <a:lnTo>
                    <a:pt x="5562" y="40"/>
                  </a:lnTo>
                  <a:lnTo>
                    <a:pt x="5532" y="40"/>
                  </a:lnTo>
                  <a:lnTo>
                    <a:pt x="5520" y="36"/>
                  </a:lnTo>
                  <a:lnTo>
                    <a:pt x="5510" y="34"/>
                  </a:lnTo>
                  <a:lnTo>
                    <a:pt x="5484" y="32"/>
                  </a:lnTo>
                  <a:lnTo>
                    <a:pt x="5438" y="30"/>
                  </a:lnTo>
                  <a:lnTo>
                    <a:pt x="5498" y="42"/>
                  </a:lnTo>
                  <a:lnTo>
                    <a:pt x="5498" y="42"/>
                  </a:lnTo>
                  <a:lnTo>
                    <a:pt x="5442" y="40"/>
                  </a:lnTo>
                  <a:lnTo>
                    <a:pt x="5442" y="40"/>
                  </a:lnTo>
                  <a:lnTo>
                    <a:pt x="5448" y="38"/>
                  </a:lnTo>
                  <a:lnTo>
                    <a:pt x="5446" y="38"/>
                  </a:lnTo>
                  <a:lnTo>
                    <a:pt x="5444" y="36"/>
                  </a:lnTo>
                  <a:lnTo>
                    <a:pt x="5444" y="36"/>
                  </a:lnTo>
                  <a:lnTo>
                    <a:pt x="5444" y="38"/>
                  </a:lnTo>
                  <a:lnTo>
                    <a:pt x="5444" y="38"/>
                  </a:lnTo>
                  <a:lnTo>
                    <a:pt x="5438" y="38"/>
                  </a:lnTo>
                  <a:lnTo>
                    <a:pt x="5414" y="38"/>
                  </a:lnTo>
                  <a:lnTo>
                    <a:pt x="5414" y="38"/>
                  </a:lnTo>
                  <a:lnTo>
                    <a:pt x="5366" y="34"/>
                  </a:lnTo>
                  <a:lnTo>
                    <a:pt x="5338" y="34"/>
                  </a:lnTo>
                  <a:lnTo>
                    <a:pt x="5304" y="34"/>
                  </a:lnTo>
                  <a:lnTo>
                    <a:pt x="5302" y="34"/>
                  </a:lnTo>
                  <a:lnTo>
                    <a:pt x="5263" y="34"/>
                  </a:lnTo>
                  <a:lnTo>
                    <a:pt x="5263" y="34"/>
                  </a:lnTo>
                  <a:lnTo>
                    <a:pt x="5282" y="36"/>
                  </a:lnTo>
                  <a:lnTo>
                    <a:pt x="5300" y="40"/>
                  </a:lnTo>
                  <a:lnTo>
                    <a:pt x="5302" y="40"/>
                  </a:lnTo>
                  <a:lnTo>
                    <a:pt x="5302" y="40"/>
                  </a:lnTo>
                  <a:lnTo>
                    <a:pt x="5308" y="42"/>
                  </a:lnTo>
                  <a:lnTo>
                    <a:pt x="5308" y="44"/>
                  </a:lnTo>
                  <a:lnTo>
                    <a:pt x="5308" y="44"/>
                  </a:lnTo>
                  <a:lnTo>
                    <a:pt x="5302" y="46"/>
                  </a:lnTo>
                  <a:lnTo>
                    <a:pt x="5280" y="50"/>
                  </a:lnTo>
                  <a:lnTo>
                    <a:pt x="5280" y="50"/>
                  </a:lnTo>
                  <a:lnTo>
                    <a:pt x="5253" y="50"/>
                  </a:lnTo>
                  <a:lnTo>
                    <a:pt x="5237" y="48"/>
                  </a:lnTo>
                  <a:lnTo>
                    <a:pt x="5237" y="48"/>
                  </a:lnTo>
                  <a:lnTo>
                    <a:pt x="5255" y="44"/>
                  </a:lnTo>
                  <a:lnTo>
                    <a:pt x="5269" y="40"/>
                  </a:lnTo>
                  <a:lnTo>
                    <a:pt x="5255" y="40"/>
                  </a:lnTo>
                  <a:lnTo>
                    <a:pt x="5255" y="40"/>
                  </a:lnTo>
                  <a:lnTo>
                    <a:pt x="5245" y="36"/>
                  </a:lnTo>
                  <a:lnTo>
                    <a:pt x="5235" y="34"/>
                  </a:lnTo>
                  <a:lnTo>
                    <a:pt x="5189" y="24"/>
                  </a:lnTo>
                  <a:lnTo>
                    <a:pt x="5189" y="24"/>
                  </a:lnTo>
                  <a:lnTo>
                    <a:pt x="5183" y="26"/>
                  </a:lnTo>
                  <a:lnTo>
                    <a:pt x="5187" y="28"/>
                  </a:lnTo>
                  <a:lnTo>
                    <a:pt x="5213" y="32"/>
                  </a:lnTo>
                  <a:lnTo>
                    <a:pt x="5213" y="32"/>
                  </a:lnTo>
                  <a:lnTo>
                    <a:pt x="5197" y="32"/>
                  </a:lnTo>
                  <a:lnTo>
                    <a:pt x="5217" y="32"/>
                  </a:lnTo>
                  <a:lnTo>
                    <a:pt x="5217" y="32"/>
                  </a:lnTo>
                  <a:lnTo>
                    <a:pt x="5235" y="36"/>
                  </a:lnTo>
                  <a:lnTo>
                    <a:pt x="5241" y="38"/>
                  </a:lnTo>
                  <a:lnTo>
                    <a:pt x="5245" y="40"/>
                  </a:lnTo>
                  <a:lnTo>
                    <a:pt x="5245" y="40"/>
                  </a:lnTo>
                  <a:lnTo>
                    <a:pt x="5233" y="38"/>
                  </a:lnTo>
                  <a:lnTo>
                    <a:pt x="5225" y="36"/>
                  </a:lnTo>
                  <a:lnTo>
                    <a:pt x="5217" y="34"/>
                  </a:lnTo>
                  <a:lnTo>
                    <a:pt x="5197" y="32"/>
                  </a:lnTo>
                  <a:lnTo>
                    <a:pt x="5153" y="30"/>
                  </a:lnTo>
                  <a:lnTo>
                    <a:pt x="5165" y="32"/>
                  </a:lnTo>
                  <a:lnTo>
                    <a:pt x="5159" y="32"/>
                  </a:lnTo>
                  <a:lnTo>
                    <a:pt x="5183" y="38"/>
                  </a:lnTo>
                  <a:lnTo>
                    <a:pt x="5183" y="38"/>
                  </a:lnTo>
                  <a:lnTo>
                    <a:pt x="5149" y="36"/>
                  </a:lnTo>
                  <a:lnTo>
                    <a:pt x="5131" y="34"/>
                  </a:lnTo>
                  <a:lnTo>
                    <a:pt x="5127" y="32"/>
                  </a:lnTo>
                  <a:lnTo>
                    <a:pt x="5127" y="30"/>
                  </a:lnTo>
                  <a:lnTo>
                    <a:pt x="5135" y="28"/>
                  </a:lnTo>
                  <a:lnTo>
                    <a:pt x="5135" y="28"/>
                  </a:lnTo>
                  <a:lnTo>
                    <a:pt x="5087" y="26"/>
                  </a:lnTo>
                  <a:lnTo>
                    <a:pt x="5065" y="24"/>
                  </a:lnTo>
                  <a:lnTo>
                    <a:pt x="5047" y="22"/>
                  </a:lnTo>
                  <a:lnTo>
                    <a:pt x="5011" y="24"/>
                  </a:lnTo>
                  <a:lnTo>
                    <a:pt x="5011" y="24"/>
                  </a:lnTo>
                  <a:lnTo>
                    <a:pt x="5043" y="30"/>
                  </a:lnTo>
                  <a:lnTo>
                    <a:pt x="5057" y="32"/>
                  </a:lnTo>
                  <a:lnTo>
                    <a:pt x="5075" y="32"/>
                  </a:lnTo>
                  <a:lnTo>
                    <a:pt x="5043" y="32"/>
                  </a:lnTo>
                  <a:lnTo>
                    <a:pt x="5051" y="34"/>
                  </a:lnTo>
                  <a:lnTo>
                    <a:pt x="5051" y="34"/>
                  </a:lnTo>
                  <a:lnTo>
                    <a:pt x="5031" y="34"/>
                  </a:lnTo>
                  <a:lnTo>
                    <a:pt x="5031" y="34"/>
                  </a:lnTo>
                  <a:lnTo>
                    <a:pt x="5027" y="36"/>
                  </a:lnTo>
                  <a:lnTo>
                    <a:pt x="5027" y="36"/>
                  </a:lnTo>
                  <a:lnTo>
                    <a:pt x="5019" y="34"/>
                  </a:lnTo>
                  <a:lnTo>
                    <a:pt x="5017" y="32"/>
                  </a:lnTo>
                  <a:lnTo>
                    <a:pt x="5015" y="32"/>
                  </a:lnTo>
                  <a:lnTo>
                    <a:pt x="5015" y="30"/>
                  </a:lnTo>
                  <a:lnTo>
                    <a:pt x="5011" y="28"/>
                  </a:lnTo>
                  <a:lnTo>
                    <a:pt x="5001" y="26"/>
                  </a:lnTo>
                  <a:lnTo>
                    <a:pt x="4953" y="26"/>
                  </a:lnTo>
                  <a:lnTo>
                    <a:pt x="4953" y="26"/>
                  </a:lnTo>
                  <a:lnTo>
                    <a:pt x="4967" y="26"/>
                  </a:lnTo>
                  <a:lnTo>
                    <a:pt x="4969" y="28"/>
                  </a:lnTo>
                  <a:lnTo>
                    <a:pt x="4969" y="28"/>
                  </a:lnTo>
                  <a:lnTo>
                    <a:pt x="4955" y="32"/>
                  </a:lnTo>
                  <a:lnTo>
                    <a:pt x="4945" y="30"/>
                  </a:lnTo>
                  <a:lnTo>
                    <a:pt x="4945" y="30"/>
                  </a:lnTo>
                  <a:lnTo>
                    <a:pt x="4923" y="26"/>
                  </a:lnTo>
                  <a:lnTo>
                    <a:pt x="4923" y="26"/>
                  </a:lnTo>
                  <a:lnTo>
                    <a:pt x="4919" y="28"/>
                  </a:lnTo>
                  <a:lnTo>
                    <a:pt x="4919" y="28"/>
                  </a:lnTo>
                  <a:lnTo>
                    <a:pt x="4879" y="24"/>
                  </a:lnTo>
                  <a:lnTo>
                    <a:pt x="4869" y="22"/>
                  </a:lnTo>
                  <a:lnTo>
                    <a:pt x="4867" y="20"/>
                  </a:lnTo>
                  <a:lnTo>
                    <a:pt x="4867" y="18"/>
                  </a:lnTo>
                  <a:lnTo>
                    <a:pt x="4867" y="18"/>
                  </a:lnTo>
                  <a:lnTo>
                    <a:pt x="4895" y="18"/>
                  </a:lnTo>
                  <a:lnTo>
                    <a:pt x="4911" y="22"/>
                  </a:lnTo>
                  <a:lnTo>
                    <a:pt x="4911" y="22"/>
                  </a:lnTo>
                  <a:lnTo>
                    <a:pt x="4907" y="20"/>
                  </a:lnTo>
                  <a:lnTo>
                    <a:pt x="4907" y="18"/>
                  </a:lnTo>
                  <a:lnTo>
                    <a:pt x="4907" y="18"/>
                  </a:lnTo>
                  <a:lnTo>
                    <a:pt x="4865" y="18"/>
                  </a:lnTo>
                  <a:lnTo>
                    <a:pt x="4843" y="20"/>
                  </a:lnTo>
                  <a:lnTo>
                    <a:pt x="4827" y="24"/>
                  </a:lnTo>
                  <a:lnTo>
                    <a:pt x="4801" y="24"/>
                  </a:lnTo>
                  <a:lnTo>
                    <a:pt x="4801" y="24"/>
                  </a:lnTo>
                  <a:lnTo>
                    <a:pt x="4789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83" y="24"/>
                  </a:lnTo>
                  <a:lnTo>
                    <a:pt x="4761" y="26"/>
                  </a:lnTo>
                  <a:lnTo>
                    <a:pt x="4761" y="26"/>
                  </a:lnTo>
                  <a:lnTo>
                    <a:pt x="4771" y="26"/>
                  </a:lnTo>
                  <a:lnTo>
                    <a:pt x="4771" y="26"/>
                  </a:lnTo>
                  <a:lnTo>
                    <a:pt x="4719" y="24"/>
                  </a:lnTo>
                  <a:lnTo>
                    <a:pt x="4671" y="24"/>
                  </a:lnTo>
                  <a:lnTo>
                    <a:pt x="4669" y="22"/>
                  </a:lnTo>
                  <a:lnTo>
                    <a:pt x="4669" y="22"/>
                  </a:lnTo>
                  <a:lnTo>
                    <a:pt x="4665" y="22"/>
                  </a:lnTo>
                  <a:lnTo>
                    <a:pt x="4665" y="20"/>
                  </a:lnTo>
                  <a:lnTo>
                    <a:pt x="4665" y="20"/>
                  </a:lnTo>
                  <a:lnTo>
                    <a:pt x="4629" y="20"/>
                  </a:lnTo>
                  <a:lnTo>
                    <a:pt x="4609" y="22"/>
                  </a:lnTo>
                  <a:lnTo>
                    <a:pt x="4609" y="22"/>
                  </a:lnTo>
                  <a:lnTo>
                    <a:pt x="4567" y="18"/>
                  </a:lnTo>
                  <a:lnTo>
                    <a:pt x="4553" y="26"/>
                  </a:lnTo>
                  <a:lnTo>
                    <a:pt x="4551" y="24"/>
                  </a:lnTo>
                  <a:lnTo>
                    <a:pt x="4551" y="26"/>
                  </a:lnTo>
                  <a:lnTo>
                    <a:pt x="4549" y="26"/>
                  </a:lnTo>
                  <a:lnTo>
                    <a:pt x="4549" y="26"/>
                  </a:lnTo>
                  <a:lnTo>
                    <a:pt x="4535" y="22"/>
                  </a:lnTo>
                  <a:lnTo>
                    <a:pt x="4515" y="20"/>
                  </a:lnTo>
                  <a:lnTo>
                    <a:pt x="4459" y="14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73" y="16"/>
                  </a:lnTo>
                  <a:lnTo>
                    <a:pt x="4379" y="16"/>
                  </a:lnTo>
                  <a:lnTo>
                    <a:pt x="4379" y="16"/>
                  </a:lnTo>
                  <a:lnTo>
                    <a:pt x="4357" y="16"/>
                  </a:lnTo>
                  <a:lnTo>
                    <a:pt x="4357" y="14"/>
                  </a:lnTo>
                  <a:lnTo>
                    <a:pt x="4357" y="14"/>
                  </a:lnTo>
                  <a:lnTo>
                    <a:pt x="4367" y="12"/>
                  </a:lnTo>
                  <a:lnTo>
                    <a:pt x="4367" y="12"/>
                  </a:lnTo>
                  <a:lnTo>
                    <a:pt x="4345" y="14"/>
                  </a:lnTo>
                  <a:lnTo>
                    <a:pt x="4331" y="18"/>
                  </a:lnTo>
                  <a:lnTo>
                    <a:pt x="4331" y="18"/>
                  </a:lnTo>
                  <a:lnTo>
                    <a:pt x="4284" y="20"/>
                  </a:lnTo>
                  <a:lnTo>
                    <a:pt x="4256" y="18"/>
                  </a:lnTo>
                  <a:lnTo>
                    <a:pt x="4220" y="18"/>
                  </a:lnTo>
                  <a:lnTo>
                    <a:pt x="4220" y="18"/>
                  </a:lnTo>
                  <a:lnTo>
                    <a:pt x="4194" y="14"/>
                  </a:lnTo>
                  <a:lnTo>
                    <a:pt x="4178" y="8"/>
                  </a:lnTo>
                  <a:lnTo>
                    <a:pt x="4160" y="4"/>
                  </a:lnTo>
                  <a:lnTo>
                    <a:pt x="4132" y="2"/>
                  </a:lnTo>
                  <a:lnTo>
                    <a:pt x="4132" y="2"/>
                  </a:lnTo>
                  <a:lnTo>
                    <a:pt x="4032" y="0"/>
                  </a:lnTo>
                  <a:lnTo>
                    <a:pt x="4032" y="0"/>
                  </a:lnTo>
                  <a:lnTo>
                    <a:pt x="3992" y="0"/>
                  </a:lnTo>
                  <a:lnTo>
                    <a:pt x="3952" y="0"/>
                  </a:lnTo>
                  <a:lnTo>
                    <a:pt x="3952" y="0"/>
                  </a:lnTo>
                  <a:lnTo>
                    <a:pt x="3944" y="2"/>
                  </a:lnTo>
                  <a:lnTo>
                    <a:pt x="3940" y="2"/>
                  </a:lnTo>
                  <a:lnTo>
                    <a:pt x="3928" y="4"/>
                  </a:lnTo>
                  <a:lnTo>
                    <a:pt x="3906" y="6"/>
                  </a:lnTo>
                  <a:lnTo>
                    <a:pt x="3906" y="6"/>
                  </a:lnTo>
                  <a:lnTo>
                    <a:pt x="3850" y="10"/>
                  </a:lnTo>
                  <a:lnTo>
                    <a:pt x="3804" y="14"/>
                  </a:lnTo>
                  <a:lnTo>
                    <a:pt x="3722" y="26"/>
                  </a:lnTo>
                  <a:lnTo>
                    <a:pt x="3640" y="38"/>
                  </a:lnTo>
                  <a:lnTo>
                    <a:pt x="3592" y="44"/>
                  </a:lnTo>
                  <a:lnTo>
                    <a:pt x="3538" y="50"/>
                  </a:lnTo>
                  <a:lnTo>
                    <a:pt x="3538" y="50"/>
                  </a:lnTo>
                  <a:lnTo>
                    <a:pt x="3520" y="52"/>
                  </a:lnTo>
                  <a:lnTo>
                    <a:pt x="3498" y="52"/>
                  </a:lnTo>
                  <a:lnTo>
                    <a:pt x="3498" y="52"/>
                  </a:lnTo>
                  <a:lnTo>
                    <a:pt x="3472" y="54"/>
                  </a:lnTo>
                  <a:lnTo>
                    <a:pt x="3474" y="54"/>
                  </a:lnTo>
                  <a:lnTo>
                    <a:pt x="3474" y="54"/>
                  </a:lnTo>
                  <a:lnTo>
                    <a:pt x="3492" y="56"/>
                  </a:lnTo>
                  <a:lnTo>
                    <a:pt x="3492" y="56"/>
                  </a:lnTo>
                  <a:lnTo>
                    <a:pt x="3490" y="58"/>
                  </a:lnTo>
                  <a:lnTo>
                    <a:pt x="3388" y="58"/>
                  </a:lnTo>
                  <a:lnTo>
                    <a:pt x="3388" y="58"/>
                  </a:lnTo>
                  <a:lnTo>
                    <a:pt x="3386" y="56"/>
                  </a:lnTo>
                  <a:lnTo>
                    <a:pt x="3376" y="54"/>
                  </a:lnTo>
                  <a:lnTo>
                    <a:pt x="3376" y="54"/>
                  </a:lnTo>
                  <a:lnTo>
                    <a:pt x="3355" y="58"/>
                  </a:lnTo>
                  <a:lnTo>
                    <a:pt x="3347" y="58"/>
                  </a:lnTo>
                  <a:lnTo>
                    <a:pt x="3347" y="58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27" y="56"/>
                  </a:lnTo>
                  <a:lnTo>
                    <a:pt x="3309" y="56"/>
                  </a:lnTo>
                  <a:lnTo>
                    <a:pt x="3313" y="58"/>
                  </a:lnTo>
                  <a:lnTo>
                    <a:pt x="3149" y="58"/>
                  </a:lnTo>
                  <a:lnTo>
                    <a:pt x="3149" y="58"/>
                  </a:lnTo>
                  <a:lnTo>
                    <a:pt x="3153" y="58"/>
                  </a:lnTo>
                  <a:lnTo>
                    <a:pt x="3153" y="56"/>
                  </a:lnTo>
                  <a:lnTo>
                    <a:pt x="3139" y="52"/>
                  </a:lnTo>
                  <a:lnTo>
                    <a:pt x="3081" y="54"/>
                  </a:lnTo>
                  <a:lnTo>
                    <a:pt x="3107" y="58"/>
                  </a:lnTo>
                  <a:lnTo>
                    <a:pt x="3061" y="58"/>
                  </a:lnTo>
                  <a:lnTo>
                    <a:pt x="3061" y="58"/>
                  </a:lnTo>
                  <a:lnTo>
                    <a:pt x="3045" y="56"/>
                  </a:lnTo>
                  <a:lnTo>
                    <a:pt x="3045" y="56"/>
                  </a:lnTo>
                  <a:lnTo>
                    <a:pt x="3051" y="56"/>
                  </a:lnTo>
                  <a:lnTo>
                    <a:pt x="3089" y="58"/>
                  </a:lnTo>
                  <a:lnTo>
                    <a:pt x="3057" y="54"/>
                  </a:lnTo>
                  <a:lnTo>
                    <a:pt x="3057" y="54"/>
                  </a:lnTo>
                  <a:lnTo>
                    <a:pt x="3057" y="52"/>
                  </a:lnTo>
                  <a:lnTo>
                    <a:pt x="3055" y="52"/>
                  </a:lnTo>
                  <a:lnTo>
                    <a:pt x="3059" y="52"/>
                  </a:lnTo>
                  <a:lnTo>
                    <a:pt x="3053" y="50"/>
                  </a:lnTo>
                  <a:lnTo>
                    <a:pt x="3053" y="50"/>
                  </a:lnTo>
                  <a:lnTo>
                    <a:pt x="3043" y="48"/>
                  </a:lnTo>
                  <a:lnTo>
                    <a:pt x="3037" y="50"/>
                  </a:lnTo>
                  <a:lnTo>
                    <a:pt x="2989" y="44"/>
                  </a:lnTo>
                  <a:lnTo>
                    <a:pt x="2975" y="50"/>
                  </a:lnTo>
                  <a:lnTo>
                    <a:pt x="2957" y="48"/>
                  </a:lnTo>
                  <a:lnTo>
                    <a:pt x="2955" y="48"/>
                  </a:lnTo>
                  <a:lnTo>
                    <a:pt x="2969" y="48"/>
                  </a:lnTo>
                  <a:lnTo>
                    <a:pt x="2905" y="42"/>
                  </a:lnTo>
                  <a:lnTo>
                    <a:pt x="2903" y="42"/>
                  </a:lnTo>
                  <a:lnTo>
                    <a:pt x="2903" y="42"/>
                  </a:lnTo>
                  <a:lnTo>
                    <a:pt x="2891" y="38"/>
                  </a:lnTo>
                  <a:lnTo>
                    <a:pt x="2891" y="38"/>
                  </a:lnTo>
                  <a:lnTo>
                    <a:pt x="2889" y="38"/>
                  </a:lnTo>
                  <a:lnTo>
                    <a:pt x="2889" y="38"/>
                  </a:lnTo>
                  <a:lnTo>
                    <a:pt x="2883" y="40"/>
                  </a:lnTo>
                  <a:lnTo>
                    <a:pt x="2883" y="42"/>
                  </a:lnTo>
                  <a:lnTo>
                    <a:pt x="2885" y="42"/>
                  </a:lnTo>
                  <a:lnTo>
                    <a:pt x="2877" y="50"/>
                  </a:lnTo>
                  <a:lnTo>
                    <a:pt x="2885" y="50"/>
                  </a:lnTo>
                  <a:lnTo>
                    <a:pt x="2885" y="50"/>
                  </a:lnTo>
                  <a:lnTo>
                    <a:pt x="2885" y="58"/>
                  </a:lnTo>
                  <a:lnTo>
                    <a:pt x="2885" y="58"/>
                  </a:lnTo>
                  <a:lnTo>
                    <a:pt x="2883" y="58"/>
                  </a:lnTo>
                  <a:lnTo>
                    <a:pt x="2883" y="54"/>
                  </a:lnTo>
                  <a:lnTo>
                    <a:pt x="2873" y="54"/>
                  </a:lnTo>
                  <a:lnTo>
                    <a:pt x="2869" y="58"/>
                  </a:lnTo>
                  <a:lnTo>
                    <a:pt x="2873" y="58"/>
                  </a:lnTo>
                  <a:lnTo>
                    <a:pt x="2867" y="58"/>
                  </a:lnTo>
                  <a:lnTo>
                    <a:pt x="2869" y="58"/>
                  </a:lnTo>
                  <a:lnTo>
                    <a:pt x="2859" y="56"/>
                  </a:lnTo>
                  <a:lnTo>
                    <a:pt x="2859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3" y="58"/>
                  </a:lnTo>
                  <a:lnTo>
                    <a:pt x="2851" y="58"/>
                  </a:lnTo>
                  <a:lnTo>
                    <a:pt x="2837" y="58"/>
                  </a:lnTo>
                  <a:lnTo>
                    <a:pt x="2837" y="58"/>
                  </a:lnTo>
                  <a:lnTo>
                    <a:pt x="2849" y="52"/>
                  </a:lnTo>
                  <a:lnTo>
                    <a:pt x="2861" y="48"/>
                  </a:lnTo>
                  <a:lnTo>
                    <a:pt x="2863" y="44"/>
                  </a:lnTo>
                  <a:lnTo>
                    <a:pt x="2863" y="44"/>
                  </a:lnTo>
                  <a:lnTo>
                    <a:pt x="2855" y="46"/>
                  </a:lnTo>
                  <a:lnTo>
                    <a:pt x="2847" y="48"/>
                  </a:lnTo>
                  <a:lnTo>
                    <a:pt x="2835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9" y="58"/>
                  </a:lnTo>
                  <a:lnTo>
                    <a:pt x="2825" y="58"/>
                  </a:lnTo>
                  <a:lnTo>
                    <a:pt x="2825" y="58"/>
                  </a:lnTo>
                  <a:lnTo>
                    <a:pt x="2823" y="58"/>
                  </a:lnTo>
                  <a:lnTo>
                    <a:pt x="2823" y="58"/>
                  </a:lnTo>
                  <a:lnTo>
                    <a:pt x="2767" y="48"/>
                  </a:lnTo>
                  <a:lnTo>
                    <a:pt x="2767" y="48"/>
                  </a:lnTo>
                  <a:lnTo>
                    <a:pt x="2761" y="50"/>
                  </a:lnTo>
                  <a:lnTo>
                    <a:pt x="2751" y="50"/>
                  </a:lnTo>
                  <a:lnTo>
                    <a:pt x="2723" y="50"/>
                  </a:lnTo>
                  <a:lnTo>
                    <a:pt x="2703" y="46"/>
                  </a:lnTo>
                  <a:lnTo>
                    <a:pt x="2703" y="46"/>
                  </a:lnTo>
                  <a:lnTo>
                    <a:pt x="2699" y="48"/>
                  </a:lnTo>
                  <a:lnTo>
                    <a:pt x="2693" y="50"/>
                  </a:lnTo>
                  <a:lnTo>
                    <a:pt x="2675" y="50"/>
                  </a:lnTo>
                  <a:lnTo>
                    <a:pt x="2653" y="50"/>
                  </a:lnTo>
                  <a:lnTo>
                    <a:pt x="2633" y="50"/>
                  </a:lnTo>
                  <a:lnTo>
                    <a:pt x="2633" y="50"/>
                  </a:lnTo>
                  <a:lnTo>
                    <a:pt x="2689" y="58"/>
                  </a:lnTo>
                  <a:lnTo>
                    <a:pt x="2535" y="58"/>
                  </a:lnTo>
                  <a:lnTo>
                    <a:pt x="2535" y="58"/>
                  </a:lnTo>
                  <a:lnTo>
                    <a:pt x="2505" y="54"/>
                  </a:lnTo>
                  <a:lnTo>
                    <a:pt x="2485" y="50"/>
                  </a:lnTo>
                  <a:lnTo>
                    <a:pt x="2485" y="50"/>
                  </a:lnTo>
                  <a:lnTo>
                    <a:pt x="2469" y="52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443" y="50"/>
                  </a:lnTo>
                  <a:lnTo>
                    <a:pt x="2443" y="50"/>
                  </a:lnTo>
                  <a:lnTo>
                    <a:pt x="2439" y="50"/>
                  </a:lnTo>
                  <a:lnTo>
                    <a:pt x="2439" y="50"/>
                  </a:lnTo>
                  <a:lnTo>
                    <a:pt x="2429" y="48"/>
                  </a:lnTo>
                  <a:lnTo>
                    <a:pt x="2423" y="46"/>
                  </a:lnTo>
                  <a:lnTo>
                    <a:pt x="2423" y="46"/>
                  </a:lnTo>
                  <a:lnTo>
                    <a:pt x="2398" y="46"/>
                  </a:lnTo>
                  <a:lnTo>
                    <a:pt x="2390" y="46"/>
                  </a:lnTo>
                  <a:lnTo>
                    <a:pt x="2390" y="46"/>
                  </a:lnTo>
                  <a:lnTo>
                    <a:pt x="2388" y="46"/>
                  </a:lnTo>
                  <a:lnTo>
                    <a:pt x="2388" y="46"/>
                  </a:lnTo>
                  <a:lnTo>
                    <a:pt x="2356" y="46"/>
                  </a:lnTo>
                  <a:lnTo>
                    <a:pt x="2356" y="46"/>
                  </a:lnTo>
                  <a:lnTo>
                    <a:pt x="2356" y="48"/>
                  </a:lnTo>
                  <a:lnTo>
                    <a:pt x="2360" y="48"/>
                  </a:lnTo>
                  <a:lnTo>
                    <a:pt x="2370" y="52"/>
                  </a:lnTo>
                  <a:lnTo>
                    <a:pt x="2370" y="52"/>
                  </a:lnTo>
                  <a:lnTo>
                    <a:pt x="2370" y="54"/>
                  </a:lnTo>
                  <a:lnTo>
                    <a:pt x="2360" y="54"/>
                  </a:lnTo>
                  <a:lnTo>
                    <a:pt x="2360" y="54"/>
                  </a:lnTo>
                  <a:lnTo>
                    <a:pt x="2386" y="56"/>
                  </a:lnTo>
                  <a:lnTo>
                    <a:pt x="2407" y="58"/>
                  </a:lnTo>
                  <a:lnTo>
                    <a:pt x="2210" y="58"/>
                  </a:lnTo>
                  <a:lnTo>
                    <a:pt x="2220" y="58"/>
                  </a:lnTo>
                  <a:lnTo>
                    <a:pt x="2220" y="58"/>
                  </a:lnTo>
                  <a:lnTo>
                    <a:pt x="2204" y="58"/>
                  </a:lnTo>
                  <a:lnTo>
                    <a:pt x="2204" y="58"/>
                  </a:lnTo>
                  <a:lnTo>
                    <a:pt x="2188" y="54"/>
                  </a:lnTo>
                  <a:lnTo>
                    <a:pt x="2184" y="54"/>
                  </a:lnTo>
                  <a:lnTo>
                    <a:pt x="2184" y="52"/>
                  </a:lnTo>
                  <a:lnTo>
                    <a:pt x="2178" y="56"/>
                  </a:lnTo>
                  <a:lnTo>
                    <a:pt x="2178" y="56"/>
                  </a:lnTo>
                  <a:lnTo>
                    <a:pt x="2168" y="54"/>
                  </a:lnTo>
                  <a:lnTo>
                    <a:pt x="2152" y="52"/>
                  </a:lnTo>
                  <a:lnTo>
                    <a:pt x="2116" y="48"/>
                  </a:lnTo>
                  <a:lnTo>
                    <a:pt x="2116" y="48"/>
                  </a:lnTo>
                  <a:lnTo>
                    <a:pt x="2114" y="48"/>
                  </a:lnTo>
                  <a:lnTo>
                    <a:pt x="2116" y="46"/>
                  </a:lnTo>
                  <a:lnTo>
                    <a:pt x="2112" y="48"/>
                  </a:lnTo>
                  <a:lnTo>
                    <a:pt x="2112" y="48"/>
                  </a:lnTo>
                  <a:lnTo>
                    <a:pt x="2080" y="44"/>
                  </a:lnTo>
                  <a:lnTo>
                    <a:pt x="2074" y="42"/>
                  </a:lnTo>
                  <a:lnTo>
                    <a:pt x="2072" y="42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66" y="42"/>
                  </a:lnTo>
                  <a:lnTo>
                    <a:pt x="2064" y="42"/>
                  </a:lnTo>
                  <a:lnTo>
                    <a:pt x="2072" y="44"/>
                  </a:lnTo>
                  <a:lnTo>
                    <a:pt x="2072" y="44"/>
                  </a:lnTo>
                  <a:lnTo>
                    <a:pt x="2014" y="40"/>
                  </a:lnTo>
                  <a:lnTo>
                    <a:pt x="1996" y="36"/>
                  </a:lnTo>
                  <a:lnTo>
                    <a:pt x="1994" y="36"/>
                  </a:lnTo>
                  <a:lnTo>
                    <a:pt x="1996" y="34"/>
                  </a:lnTo>
                  <a:lnTo>
                    <a:pt x="1996" y="34"/>
                  </a:lnTo>
                  <a:lnTo>
                    <a:pt x="1986" y="34"/>
                  </a:lnTo>
                  <a:lnTo>
                    <a:pt x="1984" y="36"/>
                  </a:lnTo>
                  <a:lnTo>
                    <a:pt x="1986" y="36"/>
                  </a:lnTo>
                  <a:lnTo>
                    <a:pt x="2002" y="40"/>
                  </a:lnTo>
                  <a:lnTo>
                    <a:pt x="2066" y="46"/>
                  </a:lnTo>
                  <a:lnTo>
                    <a:pt x="2066" y="46"/>
                  </a:lnTo>
                  <a:lnTo>
                    <a:pt x="2058" y="46"/>
                  </a:lnTo>
                  <a:lnTo>
                    <a:pt x="2046" y="48"/>
                  </a:lnTo>
                  <a:lnTo>
                    <a:pt x="2046" y="48"/>
                  </a:lnTo>
                  <a:lnTo>
                    <a:pt x="2082" y="50"/>
                  </a:lnTo>
                  <a:lnTo>
                    <a:pt x="2096" y="52"/>
                  </a:lnTo>
                  <a:lnTo>
                    <a:pt x="2108" y="50"/>
                  </a:lnTo>
                  <a:lnTo>
                    <a:pt x="2108" y="50"/>
                  </a:lnTo>
                  <a:lnTo>
                    <a:pt x="2130" y="52"/>
                  </a:lnTo>
                  <a:lnTo>
                    <a:pt x="2130" y="52"/>
                  </a:lnTo>
                  <a:lnTo>
                    <a:pt x="2122" y="52"/>
                  </a:lnTo>
                  <a:lnTo>
                    <a:pt x="2122" y="52"/>
                  </a:lnTo>
                  <a:lnTo>
                    <a:pt x="2152" y="56"/>
                  </a:lnTo>
                  <a:lnTo>
                    <a:pt x="2152" y="56"/>
                  </a:lnTo>
                  <a:lnTo>
                    <a:pt x="2168" y="58"/>
                  </a:lnTo>
                  <a:lnTo>
                    <a:pt x="2124" y="58"/>
                  </a:lnTo>
                  <a:lnTo>
                    <a:pt x="2124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122" y="58"/>
                  </a:lnTo>
                  <a:lnTo>
                    <a:pt x="2090" y="54"/>
                  </a:lnTo>
                  <a:lnTo>
                    <a:pt x="2066" y="54"/>
                  </a:lnTo>
                  <a:lnTo>
                    <a:pt x="2042" y="56"/>
                  </a:lnTo>
                  <a:lnTo>
                    <a:pt x="2008" y="56"/>
                  </a:lnTo>
                  <a:lnTo>
                    <a:pt x="2008" y="56"/>
                  </a:lnTo>
                  <a:lnTo>
                    <a:pt x="2012" y="52"/>
                  </a:lnTo>
                  <a:lnTo>
                    <a:pt x="2014" y="52"/>
                  </a:lnTo>
                  <a:lnTo>
                    <a:pt x="2012" y="52"/>
                  </a:lnTo>
                  <a:lnTo>
                    <a:pt x="2012" y="52"/>
                  </a:lnTo>
                  <a:lnTo>
                    <a:pt x="2012" y="50"/>
                  </a:lnTo>
                  <a:lnTo>
                    <a:pt x="2012" y="50"/>
                  </a:lnTo>
                  <a:lnTo>
                    <a:pt x="2048" y="52"/>
                  </a:lnTo>
                  <a:lnTo>
                    <a:pt x="2048" y="52"/>
                  </a:lnTo>
                  <a:lnTo>
                    <a:pt x="2020" y="50"/>
                  </a:lnTo>
                  <a:lnTo>
                    <a:pt x="2000" y="48"/>
                  </a:lnTo>
                  <a:lnTo>
                    <a:pt x="2000" y="48"/>
                  </a:lnTo>
                  <a:lnTo>
                    <a:pt x="1980" y="46"/>
                  </a:lnTo>
                  <a:lnTo>
                    <a:pt x="1974" y="44"/>
                  </a:lnTo>
                  <a:lnTo>
                    <a:pt x="1974" y="44"/>
                  </a:lnTo>
                  <a:lnTo>
                    <a:pt x="1976" y="42"/>
                  </a:lnTo>
                  <a:lnTo>
                    <a:pt x="1976" y="42"/>
                  </a:lnTo>
                  <a:lnTo>
                    <a:pt x="1954" y="44"/>
                  </a:lnTo>
                  <a:lnTo>
                    <a:pt x="1950" y="44"/>
                  </a:lnTo>
                  <a:lnTo>
                    <a:pt x="1954" y="44"/>
                  </a:lnTo>
                  <a:lnTo>
                    <a:pt x="1982" y="50"/>
                  </a:lnTo>
                  <a:lnTo>
                    <a:pt x="1982" y="50"/>
                  </a:lnTo>
                  <a:lnTo>
                    <a:pt x="1958" y="52"/>
                  </a:lnTo>
                  <a:lnTo>
                    <a:pt x="1924" y="50"/>
                  </a:lnTo>
                  <a:lnTo>
                    <a:pt x="1924" y="50"/>
                  </a:lnTo>
                  <a:lnTo>
                    <a:pt x="1906" y="48"/>
                  </a:lnTo>
                  <a:lnTo>
                    <a:pt x="1906" y="48"/>
                  </a:lnTo>
                  <a:lnTo>
                    <a:pt x="1924" y="46"/>
                  </a:lnTo>
                  <a:lnTo>
                    <a:pt x="1924" y="46"/>
                  </a:lnTo>
                  <a:lnTo>
                    <a:pt x="1942" y="48"/>
                  </a:lnTo>
                  <a:lnTo>
                    <a:pt x="1942" y="48"/>
                  </a:lnTo>
                  <a:lnTo>
                    <a:pt x="1942" y="46"/>
                  </a:lnTo>
                  <a:lnTo>
                    <a:pt x="1938" y="44"/>
                  </a:lnTo>
                  <a:lnTo>
                    <a:pt x="1926" y="42"/>
                  </a:lnTo>
                  <a:lnTo>
                    <a:pt x="1892" y="40"/>
                  </a:lnTo>
                  <a:lnTo>
                    <a:pt x="1892" y="40"/>
                  </a:lnTo>
                  <a:lnTo>
                    <a:pt x="1886" y="38"/>
                  </a:lnTo>
                  <a:lnTo>
                    <a:pt x="1886" y="36"/>
                  </a:lnTo>
                  <a:lnTo>
                    <a:pt x="1888" y="36"/>
                  </a:lnTo>
                  <a:lnTo>
                    <a:pt x="1888" y="36"/>
                  </a:lnTo>
                  <a:lnTo>
                    <a:pt x="1864" y="36"/>
                  </a:lnTo>
                  <a:lnTo>
                    <a:pt x="1860" y="38"/>
                  </a:lnTo>
                  <a:lnTo>
                    <a:pt x="1862" y="38"/>
                  </a:lnTo>
                  <a:lnTo>
                    <a:pt x="1862" y="38"/>
                  </a:lnTo>
                  <a:lnTo>
                    <a:pt x="1842" y="38"/>
                  </a:lnTo>
                  <a:lnTo>
                    <a:pt x="1842" y="38"/>
                  </a:lnTo>
                  <a:lnTo>
                    <a:pt x="1830" y="36"/>
                  </a:lnTo>
                  <a:lnTo>
                    <a:pt x="1830" y="36"/>
                  </a:lnTo>
                  <a:lnTo>
                    <a:pt x="1822" y="34"/>
                  </a:lnTo>
                  <a:lnTo>
                    <a:pt x="1828" y="34"/>
                  </a:lnTo>
                  <a:lnTo>
                    <a:pt x="1800" y="30"/>
                  </a:lnTo>
                  <a:lnTo>
                    <a:pt x="1800" y="30"/>
                  </a:lnTo>
                  <a:lnTo>
                    <a:pt x="1794" y="32"/>
                  </a:lnTo>
                  <a:lnTo>
                    <a:pt x="1796" y="34"/>
                  </a:lnTo>
                  <a:lnTo>
                    <a:pt x="1814" y="36"/>
                  </a:lnTo>
                  <a:lnTo>
                    <a:pt x="1814" y="36"/>
                  </a:lnTo>
                  <a:lnTo>
                    <a:pt x="1758" y="36"/>
                  </a:lnTo>
                  <a:lnTo>
                    <a:pt x="1758" y="36"/>
                  </a:lnTo>
                  <a:lnTo>
                    <a:pt x="1744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28" y="36"/>
                  </a:lnTo>
                  <a:lnTo>
                    <a:pt x="1718" y="34"/>
                  </a:lnTo>
                  <a:lnTo>
                    <a:pt x="1726" y="32"/>
                  </a:lnTo>
                  <a:lnTo>
                    <a:pt x="1696" y="28"/>
                  </a:lnTo>
                  <a:lnTo>
                    <a:pt x="1696" y="28"/>
                  </a:lnTo>
                  <a:lnTo>
                    <a:pt x="1690" y="30"/>
                  </a:lnTo>
                  <a:lnTo>
                    <a:pt x="1690" y="32"/>
                  </a:lnTo>
                  <a:lnTo>
                    <a:pt x="1700" y="34"/>
                  </a:lnTo>
                  <a:lnTo>
                    <a:pt x="1742" y="36"/>
                  </a:lnTo>
                  <a:lnTo>
                    <a:pt x="1742" y="36"/>
                  </a:lnTo>
                  <a:lnTo>
                    <a:pt x="1736" y="38"/>
                  </a:lnTo>
                  <a:lnTo>
                    <a:pt x="1716" y="40"/>
                  </a:lnTo>
                  <a:lnTo>
                    <a:pt x="1716" y="40"/>
                  </a:lnTo>
                  <a:lnTo>
                    <a:pt x="1726" y="40"/>
                  </a:lnTo>
                  <a:lnTo>
                    <a:pt x="1738" y="40"/>
                  </a:lnTo>
                  <a:lnTo>
                    <a:pt x="1764" y="38"/>
                  </a:lnTo>
                  <a:lnTo>
                    <a:pt x="1764" y="38"/>
                  </a:lnTo>
                  <a:lnTo>
                    <a:pt x="1800" y="40"/>
                  </a:lnTo>
                  <a:lnTo>
                    <a:pt x="1800" y="40"/>
                  </a:lnTo>
                  <a:lnTo>
                    <a:pt x="1746" y="44"/>
                  </a:lnTo>
                  <a:lnTo>
                    <a:pt x="1708" y="38"/>
                  </a:lnTo>
                  <a:lnTo>
                    <a:pt x="1708" y="38"/>
                  </a:lnTo>
                  <a:lnTo>
                    <a:pt x="1656" y="42"/>
                  </a:lnTo>
                  <a:lnTo>
                    <a:pt x="1632" y="44"/>
                  </a:lnTo>
                  <a:lnTo>
                    <a:pt x="1628" y="46"/>
                  </a:lnTo>
                  <a:lnTo>
                    <a:pt x="1626" y="46"/>
                  </a:lnTo>
                  <a:lnTo>
                    <a:pt x="1628" y="48"/>
                  </a:lnTo>
                  <a:lnTo>
                    <a:pt x="1628" y="48"/>
                  </a:lnTo>
                  <a:lnTo>
                    <a:pt x="1626" y="48"/>
                  </a:lnTo>
                  <a:lnTo>
                    <a:pt x="1626" y="48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36" y="50"/>
                  </a:lnTo>
                  <a:lnTo>
                    <a:pt x="1614" y="50"/>
                  </a:lnTo>
                  <a:lnTo>
                    <a:pt x="1614" y="50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64" y="52"/>
                  </a:lnTo>
                  <a:lnTo>
                    <a:pt x="1658" y="54"/>
                  </a:lnTo>
                  <a:lnTo>
                    <a:pt x="1674" y="52"/>
                  </a:lnTo>
                  <a:lnTo>
                    <a:pt x="1694" y="52"/>
                  </a:lnTo>
                  <a:lnTo>
                    <a:pt x="1694" y="52"/>
                  </a:lnTo>
                  <a:lnTo>
                    <a:pt x="1694" y="54"/>
                  </a:lnTo>
                  <a:lnTo>
                    <a:pt x="1690" y="56"/>
                  </a:lnTo>
                  <a:lnTo>
                    <a:pt x="1674" y="58"/>
                  </a:lnTo>
                  <a:lnTo>
                    <a:pt x="1650" y="58"/>
                  </a:lnTo>
                  <a:lnTo>
                    <a:pt x="1630" y="56"/>
                  </a:lnTo>
                  <a:lnTo>
                    <a:pt x="1630" y="56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618" y="58"/>
                  </a:lnTo>
                  <a:lnTo>
                    <a:pt x="1490" y="58"/>
                  </a:lnTo>
                  <a:lnTo>
                    <a:pt x="1490" y="58"/>
                  </a:lnTo>
                  <a:lnTo>
                    <a:pt x="1498" y="58"/>
                  </a:lnTo>
                  <a:lnTo>
                    <a:pt x="1498" y="56"/>
                  </a:lnTo>
                  <a:lnTo>
                    <a:pt x="1496" y="56"/>
                  </a:lnTo>
                  <a:lnTo>
                    <a:pt x="1496" y="56"/>
                  </a:lnTo>
                  <a:lnTo>
                    <a:pt x="1482" y="58"/>
                  </a:lnTo>
                  <a:lnTo>
                    <a:pt x="1462" y="58"/>
                  </a:lnTo>
                  <a:lnTo>
                    <a:pt x="1448" y="58"/>
                  </a:lnTo>
                  <a:lnTo>
                    <a:pt x="1442" y="58"/>
                  </a:lnTo>
                  <a:lnTo>
                    <a:pt x="1442" y="58"/>
                  </a:lnTo>
                  <a:lnTo>
                    <a:pt x="1367" y="58"/>
                  </a:lnTo>
                  <a:lnTo>
                    <a:pt x="1367" y="58"/>
                  </a:lnTo>
                  <a:lnTo>
                    <a:pt x="1365" y="58"/>
                  </a:lnTo>
                  <a:lnTo>
                    <a:pt x="1365" y="58"/>
                  </a:lnTo>
                  <a:lnTo>
                    <a:pt x="1353" y="58"/>
                  </a:lnTo>
                  <a:lnTo>
                    <a:pt x="1281" y="58"/>
                  </a:lnTo>
                  <a:lnTo>
                    <a:pt x="1263" y="58"/>
                  </a:lnTo>
                  <a:lnTo>
                    <a:pt x="1263" y="58"/>
                  </a:lnTo>
                  <a:lnTo>
                    <a:pt x="1265" y="58"/>
                  </a:lnTo>
                  <a:lnTo>
                    <a:pt x="1211" y="58"/>
                  </a:lnTo>
                  <a:lnTo>
                    <a:pt x="1211" y="58"/>
                  </a:lnTo>
                  <a:lnTo>
                    <a:pt x="1207" y="58"/>
                  </a:lnTo>
                  <a:lnTo>
                    <a:pt x="1185" y="56"/>
                  </a:lnTo>
                  <a:lnTo>
                    <a:pt x="1185" y="56"/>
                  </a:lnTo>
                  <a:lnTo>
                    <a:pt x="1155" y="52"/>
                  </a:lnTo>
                  <a:lnTo>
                    <a:pt x="1127" y="48"/>
                  </a:lnTo>
                  <a:lnTo>
                    <a:pt x="1127" y="48"/>
                  </a:lnTo>
                  <a:lnTo>
                    <a:pt x="1131" y="48"/>
                  </a:lnTo>
                  <a:lnTo>
                    <a:pt x="1111" y="44"/>
                  </a:lnTo>
                  <a:lnTo>
                    <a:pt x="1111" y="44"/>
                  </a:lnTo>
                  <a:lnTo>
                    <a:pt x="1113" y="46"/>
                  </a:lnTo>
                  <a:lnTo>
                    <a:pt x="1113" y="46"/>
                  </a:lnTo>
                  <a:lnTo>
                    <a:pt x="1065" y="40"/>
                  </a:lnTo>
                  <a:lnTo>
                    <a:pt x="1021" y="36"/>
                  </a:lnTo>
                  <a:lnTo>
                    <a:pt x="973" y="32"/>
                  </a:lnTo>
                  <a:lnTo>
                    <a:pt x="947" y="30"/>
                  </a:lnTo>
                  <a:lnTo>
                    <a:pt x="921" y="32"/>
                  </a:lnTo>
                  <a:lnTo>
                    <a:pt x="921" y="32"/>
                  </a:lnTo>
                  <a:lnTo>
                    <a:pt x="827" y="34"/>
                  </a:lnTo>
                  <a:lnTo>
                    <a:pt x="827" y="34"/>
                  </a:lnTo>
                  <a:lnTo>
                    <a:pt x="785" y="32"/>
                  </a:lnTo>
                  <a:lnTo>
                    <a:pt x="737" y="32"/>
                  </a:lnTo>
                  <a:lnTo>
                    <a:pt x="737" y="32"/>
                  </a:lnTo>
                  <a:lnTo>
                    <a:pt x="661" y="32"/>
                  </a:lnTo>
                  <a:lnTo>
                    <a:pt x="581" y="28"/>
                  </a:lnTo>
                  <a:lnTo>
                    <a:pt x="505" y="26"/>
                  </a:lnTo>
                  <a:lnTo>
                    <a:pt x="442" y="24"/>
                  </a:lnTo>
                  <a:lnTo>
                    <a:pt x="446" y="24"/>
                  </a:lnTo>
                  <a:lnTo>
                    <a:pt x="446" y="24"/>
                  </a:lnTo>
                  <a:lnTo>
                    <a:pt x="380" y="26"/>
                  </a:lnTo>
                  <a:lnTo>
                    <a:pt x="378" y="26"/>
                  </a:lnTo>
                  <a:lnTo>
                    <a:pt x="378" y="26"/>
                  </a:lnTo>
                  <a:lnTo>
                    <a:pt x="306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00" y="30"/>
                  </a:lnTo>
                  <a:lnTo>
                    <a:pt x="158" y="32"/>
                  </a:lnTo>
                  <a:lnTo>
                    <a:pt x="146" y="26"/>
                  </a:lnTo>
                  <a:lnTo>
                    <a:pt x="146" y="26"/>
                  </a:lnTo>
                  <a:lnTo>
                    <a:pt x="6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1642"/>
                  </a:lnTo>
                  <a:lnTo>
                    <a:pt x="5754" y="1642"/>
                  </a:lnTo>
                  <a:lnTo>
                    <a:pt x="5754" y="58"/>
                  </a:lnTo>
                  <a:lnTo>
                    <a:pt x="5450" y="58"/>
                  </a:lnTo>
                  <a:lnTo>
                    <a:pt x="5450" y="58"/>
                  </a:lnTo>
                  <a:lnTo>
                    <a:pt x="5512" y="50"/>
                  </a:lnTo>
                  <a:lnTo>
                    <a:pt x="5540" y="46"/>
                  </a:lnTo>
                  <a:lnTo>
                    <a:pt x="5562" y="40"/>
                  </a:lnTo>
                  <a:lnTo>
                    <a:pt x="5562" y="40"/>
                  </a:lnTo>
                  <a:close/>
                  <a:moveTo>
                    <a:pt x="4182" y="18"/>
                  </a:moveTo>
                  <a:lnTo>
                    <a:pt x="4182" y="18"/>
                  </a:lnTo>
                  <a:lnTo>
                    <a:pt x="4178" y="18"/>
                  </a:lnTo>
                  <a:lnTo>
                    <a:pt x="4182" y="18"/>
                  </a:lnTo>
                  <a:close/>
                  <a:moveTo>
                    <a:pt x="2891" y="50"/>
                  </a:moveTo>
                  <a:lnTo>
                    <a:pt x="2905" y="50"/>
                  </a:lnTo>
                  <a:lnTo>
                    <a:pt x="2917" y="52"/>
                  </a:lnTo>
                  <a:lnTo>
                    <a:pt x="2917" y="52"/>
                  </a:lnTo>
                  <a:lnTo>
                    <a:pt x="2917" y="54"/>
                  </a:lnTo>
                  <a:lnTo>
                    <a:pt x="2919" y="56"/>
                  </a:lnTo>
                  <a:lnTo>
                    <a:pt x="2933" y="58"/>
                  </a:lnTo>
                  <a:lnTo>
                    <a:pt x="2897" y="58"/>
                  </a:lnTo>
                  <a:lnTo>
                    <a:pt x="2897" y="58"/>
                  </a:lnTo>
                  <a:lnTo>
                    <a:pt x="2889" y="58"/>
                  </a:lnTo>
                  <a:lnTo>
                    <a:pt x="2889" y="58"/>
                  </a:lnTo>
                  <a:lnTo>
                    <a:pt x="2891" y="50"/>
                  </a:lnTo>
                  <a:lnTo>
                    <a:pt x="2891" y="50"/>
                  </a:lnTo>
                  <a:close/>
                  <a:moveTo>
                    <a:pt x="2453" y="54"/>
                  </a:moveTo>
                  <a:lnTo>
                    <a:pt x="2453" y="54"/>
                  </a:lnTo>
                  <a:lnTo>
                    <a:pt x="2453" y="54"/>
                  </a:lnTo>
                  <a:lnTo>
                    <a:pt x="2453" y="54"/>
                  </a:lnTo>
                  <a:lnTo>
                    <a:pt x="2457" y="56"/>
                  </a:lnTo>
                  <a:lnTo>
                    <a:pt x="2477" y="58"/>
                  </a:lnTo>
                  <a:lnTo>
                    <a:pt x="2441" y="58"/>
                  </a:lnTo>
                  <a:lnTo>
                    <a:pt x="2425" y="52"/>
                  </a:lnTo>
                  <a:lnTo>
                    <a:pt x="2453" y="54"/>
                  </a:lnTo>
                  <a:close/>
                  <a:moveTo>
                    <a:pt x="2398" y="56"/>
                  </a:moveTo>
                  <a:lnTo>
                    <a:pt x="2398" y="56"/>
                  </a:lnTo>
                  <a:lnTo>
                    <a:pt x="2437" y="58"/>
                  </a:lnTo>
                  <a:lnTo>
                    <a:pt x="2407" y="58"/>
                  </a:lnTo>
                  <a:lnTo>
                    <a:pt x="2398" y="56"/>
                  </a:lnTo>
                  <a:close/>
                  <a:moveTo>
                    <a:pt x="2108" y="58"/>
                  </a:moveTo>
                  <a:lnTo>
                    <a:pt x="2108" y="58"/>
                  </a:lnTo>
                  <a:lnTo>
                    <a:pt x="2112" y="58"/>
                  </a:lnTo>
                  <a:lnTo>
                    <a:pt x="2090" y="58"/>
                  </a:lnTo>
                  <a:lnTo>
                    <a:pt x="2090" y="58"/>
                  </a:lnTo>
                  <a:lnTo>
                    <a:pt x="2092" y="58"/>
                  </a:lnTo>
                  <a:lnTo>
                    <a:pt x="2088" y="56"/>
                  </a:lnTo>
                  <a:lnTo>
                    <a:pt x="2088" y="56"/>
                  </a:lnTo>
                  <a:lnTo>
                    <a:pt x="2108" y="58"/>
                  </a:lnTo>
                  <a:lnTo>
                    <a:pt x="2108" y="58"/>
                  </a:lnTo>
                  <a:close/>
                  <a:moveTo>
                    <a:pt x="1922" y="52"/>
                  </a:moveTo>
                  <a:lnTo>
                    <a:pt x="1922" y="52"/>
                  </a:lnTo>
                  <a:lnTo>
                    <a:pt x="1920" y="52"/>
                  </a:lnTo>
                  <a:lnTo>
                    <a:pt x="1922" y="52"/>
                  </a:lnTo>
                  <a:close/>
                  <a:moveTo>
                    <a:pt x="1794" y="56"/>
                  </a:moveTo>
                  <a:lnTo>
                    <a:pt x="1794" y="56"/>
                  </a:lnTo>
                  <a:lnTo>
                    <a:pt x="1806" y="54"/>
                  </a:lnTo>
                  <a:lnTo>
                    <a:pt x="1806" y="54"/>
                  </a:lnTo>
                  <a:lnTo>
                    <a:pt x="1816" y="54"/>
                  </a:lnTo>
                  <a:lnTo>
                    <a:pt x="1816" y="54"/>
                  </a:lnTo>
                  <a:lnTo>
                    <a:pt x="1830" y="54"/>
                  </a:lnTo>
                  <a:lnTo>
                    <a:pt x="1844" y="54"/>
                  </a:lnTo>
                  <a:lnTo>
                    <a:pt x="1844" y="54"/>
                  </a:lnTo>
                  <a:lnTo>
                    <a:pt x="1858" y="54"/>
                  </a:lnTo>
                  <a:lnTo>
                    <a:pt x="1868" y="56"/>
                  </a:lnTo>
                  <a:lnTo>
                    <a:pt x="1868" y="56"/>
                  </a:lnTo>
                  <a:lnTo>
                    <a:pt x="1858" y="56"/>
                  </a:lnTo>
                  <a:lnTo>
                    <a:pt x="1872" y="58"/>
                  </a:lnTo>
                  <a:lnTo>
                    <a:pt x="1872" y="58"/>
                  </a:lnTo>
                  <a:lnTo>
                    <a:pt x="1870" y="58"/>
                  </a:lnTo>
                  <a:lnTo>
                    <a:pt x="1794" y="58"/>
                  </a:lnTo>
                  <a:lnTo>
                    <a:pt x="1794" y="58"/>
                  </a:lnTo>
                  <a:lnTo>
                    <a:pt x="1794" y="56"/>
                  </a:lnTo>
                  <a:lnTo>
                    <a:pt x="1794" y="56"/>
                  </a:lnTo>
                  <a:close/>
                  <a:moveTo>
                    <a:pt x="1760" y="52"/>
                  </a:moveTo>
                  <a:lnTo>
                    <a:pt x="1760" y="52"/>
                  </a:lnTo>
                  <a:lnTo>
                    <a:pt x="1770" y="54"/>
                  </a:lnTo>
                  <a:lnTo>
                    <a:pt x="1772" y="54"/>
                  </a:lnTo>
                  <a:lnTo>
                    <a:pt x="1760" y="56"/>
                  </a:lnTo>
                  <a:lnTo>
                    <a:pt x="1760" y="56"/>
                  </a:lnTo>
                  <a:lnTo>
                    <a:pt x="1740" y="54"/>
                  </a:lnTo>
                  <a:lnTo>
                    <a:pt x="1740" y="54"/>
                  </a:lnTo>
                  <a:lnTo>
                    <a:pt x="1728" y="56"/>
                  </a:lnTo>
                  <a:lnTo>
                    <a:pt x="1736" y="58"/>
                  </a:lnTo>
                  <a:lnTo>
                    <a:pt x="1726" y="58"/>
                  </a:lnTo>
                  <a:lnTo>
                    <a:pt x="1690" y="58"/>
                  </a:lnTo>
                  <a:lnTo>
                    <a:pt x="1690" y="58"/>
                  </a:lnTo>
                  <a:lnTo>
                    <a:pt x="1694" y="56"/>
                  </a:lnTo>
                  <a:lnTo>
                    <a:pt x="1704" y="56"/>
                  </a:lnTo>
                  <a:lnTo>
                    <a:pt x="1760" y="52"/>
                  </a:lnTo>
                  <a:lnTo>
                    <a:pt x="1760" y="52"/>
                  </a:lnTo>
                  <a:close/>
                  <a:moveTo>
                    <a:pt x="1760" y="58"/>
                  </a:moveTo>
                  <a:lnTo>
                    <a:pt x="1726" y="58"/>
                  </a:lnTo>
                  <a:lnTo>
                    <a:pt x="1742" y="58"/>
                  </a:lnTo>
                  <a:lnTo>
                    <a:pt x="1742" y="58"/>
                  </a:lnTo>
                  <a:lnTo>
                    <a:pt x="1760" y="58"/>
                  </a:lnTo>
                  <a:lnTo>
                    <a:pt x="1760" y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6"/>
            <p:cNvSpPr/>
            <p:nvPr/>
          </p:nvSpPr>
          <p:spPr>
            <a:xfrm>
              <a:off x="4533901" y="4328663"/>
              <a:ext cx="25400" cy="9525"/>
            </a:xfrm>
            <a:custGeom>
              <a:rect b="b" l="l" r="r" t="t"/>
              <a:pathLst>
                <a:path extrusionOk="0" h="6" w="16">
                  <a:moveTo>
                    <a:pt x="16" y="4"/>
                  </a:moveTo>
                  <a:lnTo>
                    <a:pt x="16" y="4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6"/>
            <p:cNvSpPr/>
            <p:nvPr/>
          </p:nvSpPr>
          <p:spPr>
            <a:xfrm>
              <a:off x="8315326" y="4306438"/>
              <a:ext cx="31750" cy="3175"/>
            </a:xfrm>
            <a:custGeom>
              <a:rect b="b" l="l" r="r" t="t"/>
              <a:pathLst>
                <a:path extrusionOk="0" h="2" w="20">
                  <a:moveTo>
                    <a:pt x="0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6"/>
            <p:cNvSpPr/>
            <p:nvPr/>
          </p:nvSpPr>
          <p:spPr>
            <a:xfrm>
              <a:off x="4794251" y="4319138"/>
              <a:ext cx="85725" cy="12700"/>
            </a:xfrm>
            <a:custGeom>
              <a:rect b="b" l="l" r="r" t="t"/>
              <a:pathLst>
                <a:path extrusionOk="0" h="8" w="54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24" y="6"/>
                  </a:lnTo>
                  <a:lnTo>
                    <a:pt x="32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36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6"/>
            <p:cNvSpPr/>
            <p:nvPr/>
          </p:nvSpPr>
          <p:spPr>
            <a:xfrm>
              <a:off x="4587876" y="4315963"/>
              <a:ext cx="95250" cy="6350"/>
            </a:xfrm>
            <a:custGeom>
              <a:rect b="b" l="l" r="r" t="t"/>
              <a:pathLst>
                <a:path extrusionOk="0" h="4" w="60">
                  <a:moveTo>
                    <a:pt x="4" y="0"/>
                  </a:moveTo>
                  <a:lnTo>
                    <a:pt x="0" y="0"/>
                  </a:lnTo>
                  <a:lnTo>
                    <a:pt x="6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6"/>
            <p:cNvSpPr/>
            <p:nvPr/>
          </p:nvSpPr>
          <p:spPr>
            <a:xfrm>
              <a:off x="3863976" y="4328663"/>
              <a:ext cx="12700" cy="6350"/>
            </a:xfrm>
            <a:custGeom>
              <a:rect b="b" l="l" r="r" t="t"/>
              <a:pathLst>
                <a:path extrusionOk="0" h="4" w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6"/>
            <p:cNvSpPr/>
            <p:nvPr/>
          </p:nvSpPr>
          <p:spPr>
            <a:xfrm>
              <a:off x="3738563" y="4315963"/>
              <a:ext cx="60325" cy="12700"/>
            </a:xfrm>
            <a:custGeom>
              <a:rect b="b" l="l" r="r" t="t"/>
              <a:pathLst>
                <a:path extrusionOk="0" h="8" w="38">
                  <a:moveTo>
                    <a:pt x="38" y="8"/>
                  </a:moveTo>
                  <a:lnTo>
                    <a:pt x="38" y="8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6"/>
            <p:cNvSpPr/>
            <p:nvPr/>
          </p:nvSpPr>
          <p:spPr>
            <a:xfrm>
              <a:off x="2894013" y="4344538"/>
              <a:ext cx="47625" cy="3175"/>
            </a:xfrm>
            <a:custGeom>
              <a:rect b="b" l="l" r="r" t="t"/>
              <a:pathLst>
                <a:path extrusionOk="0" h="2" w="30">
                  <a:moveTo>
                    <a:pt x="0" y="2"/>
                  </a:moveTo>
                  <a:lnTo>
                    <a:pt x="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6"/>
            <p:cNvSpPr/>
            <p:nvPr/>
          </p:nvSpPr>
          <p:spPr>
            <a:xfrm>
              <a:off x="7213601" y="4290563"/>
              <a:ext cx="6350" cy="3175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6"/>
            <p:cNvSpPr/>
            <p:nvPr/>
          </p:nvSpPr>
          <p:spPr>
            <a:xfrm>
              <a:off x="1787526" y="4331838"/>
              <a:ext cx="28575" cy="3175"/>
            </a:xfrm>
            <a:custGeom>
              <a:rect b="b" l="l" r="r" t="t"/>
              <a:pathLst>
                <a:path extrusionOk="0" h="2" w="18">
                  <a:moveTo>
                    <a:pt x="0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6"/>
            <p:cNvSpPr/>
            <p:nvPr/>
          </p:nvSpPr>
          <p:spPr>
            <a:xfrm>
              <a:off x="1816101" y="4335013"/>
              <a:ext cx="44450" cy="6350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0" y="0"/>
                  </a:lnTo>
                  <a:lnTo>
                    <a:pt x="2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86"/>
          <p:cNvSpPr txBox="1"/>
          <p:nvPr>
            <p:ph idx="1" type="body"/>
          </p:nvPr>
        </p:nvSpPr>
        <p:spPr>
          <a:xfrm>
            <a:off x="457200" y="4246565"/>
            <a:ext cx="8229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●"/>
              <a:defRPr i="1" sz="2400">
                <a:solidFill>
                  <a:schemeClr val="lt2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○"/>
              <a:defRPr i="1" sz="2400">
                <a:solidFill>
                  <a:schemeClr val="lt2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  <a:defRPr i="1"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89"/>
          <p:cNvSpPr/>
          <p:nvPr/>
        </p:nvSpPr>
        <p:spPr>
          <a:xfrm flipH="1" rot="10800000">
            <a:off x="0" y="3093535"/>
            <a:ext cx="8458200" cy="7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89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4" name="Google Shape;2824;p38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90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90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28" name="Google Shape;2828;p39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91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9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2" name="Google Shape;2832;p391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33" name="Google Shape;2833;p391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92"/>
          <p:cNvSpPr/>
          <p:nvPr/>
        </p:nvSpPr>
        <p:spPr>
          <a:xfrm>
            <a:off x="0" y="205977"/>
            <a:ext cx="8686800" cy="11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92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93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47" name="Google Shape;2847;p3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8" name="Google Shape;2848;p3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1" name="Google Shape;2851;p3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2" name="Google Shape;2852;p39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>
            <p:ph idx="2" type="pic"/>
          </p:nvPr>
        </p:nvSpPr>
        <p:spPr>
          <a:xfrm>
            <a:off x="45720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3" type="pic"/>
          </p:nvPr>
        </p:nvSpPr>
        <p:spPr>
          <a:xfrm>
            <a:off x="4663440" y="777670"/>
            <a:ext cx="40233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4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5" name="Google Shape;2855;p39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6" name="Google Shape;2856;p39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57" name="Google Shape;2857;p39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60" name="Google Shape;2860;p39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0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63" name="Google Shape;2863;p40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0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p40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4" name="Google Shape;2874;p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40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78" name="Google Shape;2878;p40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4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0"/>
          <p:cNvSpPr/>
          <p:nvPr>
            <p:ph idx="3" type="pic"/>
          </p:nvPr>
        </p:nvSpPr>
        <p:spPr>
          <a:xfrm>
            <a:off x="45720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/>
          <p:nvPr>
            <p:ph idx="4" type="pic"/>
          </p:nvPr>
        </p:nvSpPr>
        <p:spPr>
          <a:xfrm>
            <a:off x="4663440" y="775595"/>
            <a:ext cx="4023300" cy="18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/>
          <p:nvPr>
            <p:ph idx="5" type="pic"/>
          </p:nvPr>
        </p:nvSpPr>
        <p:spPr>
          <a:xfrm>
            <a:off x="45561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/>
          <p:nvPr>
            <p:ph idx="6" type="pic"/>
          </p:nvPr>
        </p:nvSpPr>
        <p:spPr>
          <a:xfrm>
            <a:off x="4661853" y="2775571"/>
            <a:ext cx="40233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4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89" name="Google Shape;2889;p4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2" name="Google Shape;2892;p4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4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95" name="Google Shape;2895;p41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96" name="Google Shape;2896;p41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41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41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1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10" name="Google Shape;2910;p4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1" name="Google Shape;2911;p4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4" name="Google Shape;2914;p4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9" name="Google Shape;2919;p4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4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5" name="Google Shape;2925;p4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6" name="Google Shape;2926;p4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7" name="Google Shape;2927;p4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3" type="pic"/>
          </p:nvPr>
        </p:nvSpPr>
        <p:spPr>
          <a:xfrm>
            <a:off x="457200" y="771017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/>
          <p:nvPr>
            <p:ph idx="4" type="pic"/>
          </p:nvPr>
        </p:nvSpPr>
        <p:spPr>
          <a:xfrm>
            <a:off x="455613" y="2775571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/>
          <p:nvPr>
            <p:ph idx="5" type="pic"/>
          </p:nvPr>
        </p:nvSpPr>
        <p:spPr>
          <a:xfrm>
            <a:off x="3250005" y="771499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/>
          <p:nvPr>
            <p:ph idx="6" type="pic"/>
          </p:nvPr>
        </p:nvSpPr>
        <p:spPr>
          <a:xfrm>
            <a:off x="3250005" y="2776053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/>
          <p:nvPr>
            <p:ph idx="7" type="pic"/>
          </p:nvPr>
        </p:nvSpPr>
        <p:spPr>
          <a:xfrm>
            <a:off x="6036628" y="771525"/>
            <a:ext cx="2650200" cy="193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/>
          <p:nvPr>
            <p:ph idx="8" type="pic"/>
          </p:nvPr>
        </p:nvSpPr>
        <p:spPr>
          <a:xfrm>
            <a:off x="6035041" y="2776079"/>
            <a:ext cx="2650200" cy="193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4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2" name="Google Shape;2932;p4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7" name="Google Shape;2937;p4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8" name="Google Shape;2938;p4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41" name="Google Shape;2941;p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42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6" name="Google Shape;2946;p4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7" name="Google Shape;2947;p4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8" name="Google Shape;2948;p4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42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53" name="Google Shape;2953;p4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2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6" name="Google Shape;2956;p4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4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5" name="Google Shape;2965;p42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8" name="Google Shape;2968;p4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1" name="Google Shape;2971;p43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72" name="Google Shape;2972;p43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/>
          <p:nvPr>
            <p:ph idx="3" type="pic"/>
          </p:nvPr>
        </p:nvSpPr>
        <p:spPr>
          <a:xfrm>
            <a:off x="466753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2"/>
          <p:cNvSpPr txBox="1"/>
          <p:nvPr>
            <p:ph idx="4" type="body"/>
          </p:nvPr>
        </p:nvSpPr>
        <p:spPr>
          <a:xfrm>
            <a:off x="457199" y="1033304"/>
            <a:ext cx="40218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5" type="body"/>
          </p:nvPr>
        </p:nvSpPr>
        <p:spPr>
          <a:xfrm>
            <a:off x="457199" y="77625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4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3" name="Google Shape;2983;p4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4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9" name="Google Shape;2989;p4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90" name="Google Shape;2990;p43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44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/>
          <p:nvPr>
            <p:ph idx="3" type="pic"/>
          </p:nvPr>
        </p:nvSpPr>
        <p:spPr>
          <a:xfrm>
            <a:off x="457200" y="771524"/>
            <a:ext cx="4019400" cy="3934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3"/>
          <p:cNvSpPr/>
          <p:nvPr/>
        </p:nvSpPr>
        <p:spPr>
          <a:xfrm>
            <a:off x="4476470" y="771524"/>
            <a:ext cx="4210200" cy="39345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>
            <p:ph idx="4" type="body"/>
          </p:nvPr>
        </p:nvSpPr>
        <p:spPr>
          <a:xfrm>
            <a:off x="4620053" y="907028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5" type="body"/>
          </p:nvPr>
        </p:nvSpPr>
        <p:spPr>
          <a:xfrm>
            <a:off x="4620053" y="1164082"/>
            <a:ext cx="39060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4" name="Google Shape;3004;p4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44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8" name="Google Shape;3008;p4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450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50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50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50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50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5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5" name="Google Shape;3025;p450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6" name="Google Shape;3026;p45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51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51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30" name="Google Shape;3030;p451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51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5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3" name="Google Shape;3033;p45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52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52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52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39" name="Google Shape;3039;p452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0" name="Google Shape;3040;p452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041" name="Google Shape;3041;p4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53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453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453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5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47" name="Google Shape;3047;p4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454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050" name="Google Shape;3050;p454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54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54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3" name="Google Shape;3053;p45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054" name="Google Shape;3054;p4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>
            <p:ph idx="2" type="pic"/>
          </p:nvPr>
        </p:nvSpPr>
        <p:spPr>
          <a:xfrm>
            <a:off x="45720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4"/>
          <p:cNvSpPr/>
          <p:nvPr>
            <p:ph idx="3" type="pic"/>
          </p:nvPr>
        </p:nvSpPr>
        <p:spPr>
          <a:xfrm>
            <a:off x="4663440" y="771524"/>
            <a:ext cx="40233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5" type="body"/>
          </p:nvPr>
        </p:nvSpPr>
        <p:spPr>
          <a:xfrm>
            <a:off x="457199" y="3029433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6" type="body"/>
          </p:nvPr>
        </p:nvSpPr>
        <p:spPr>
          <a:xfrm>
            <a:off x="457199" y="2772380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7" type="body"/>
          </p:nvPr>
        </p:nvSpPr>
        <p:spPr>
          <a:xfrm>
            <a:off x="4665027" y="3034195"/>
            <a:ext cx="402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8" type="body"/>
          </p:nvPr>
        </p:nvSpPr>
        <p:spPr>
          <a:xfrm>
            <a:off x="4665027" y="2777141"/>
            <a:ext cx="402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5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45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p4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5" name="Google Shape;3065;p4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8" name="Google Shape;3068;p4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1" name="Google Shape;3071;p4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4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5" name="Google Shape;3075;p46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6" name="Google Shape;3076;p46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7" name="Google Shape;3077;p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4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83" name="Google Shape;3083;p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4" name="Google Shape;3084;p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7" name="Google Shape;3087;p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0" name="Google Shape;3090;p4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1" name="Google Shape;3091;p46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92" name="Google Shape;3092;p46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3" name="Google Shape;3093;p4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094" name="Google Shape;3094;p4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6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3097" name="Google Shape;3097;p4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>
            <p:ph idx="2" type="pic"/>
          </p:nvPr>
        </p:nvSpPr>
        <p:spPr>
          <a:xfrm>
            <a:off x="45720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5"/>
          <p:cNvSpPr/>
          <p:nvPr>
            <p:ph idx="3" type="pic"/>
          </p:nvPr>
        </p:nvSpPr>
        <p:spPr>
          <a:xfrm>
            <a:off x="4663440" y="771524"/>
            <a:ext cx="40233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/>
          <p:nvPr/>
        </p:nvSpPr>
        <p:spPr>
          <a:xfrm>
            <a:off x="4659988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472729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6" type="body"/>
          </p:nvPr>
        </p:nvSpPr>
        <p:spPr>
          <a:xfrm>
            <a:off x="472729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/>
          <p:nvPr/>
        </p:nvSpPr>
        <p:spPr>
          <a:xfrm>
            <a:off x="451556" y="2655125"/>
            <a:ext cx="40290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45"/>
          <p:cNvSpPr txBox="1"/>
          <p:nvPr>
            <p:ph idx="7" type="body"/>
          </p:nvPr>
        </p:nvSpPr>
        <p:spPr>
          <a:xfrm>
            <a:off x="521058" y="2776319"/>
            <a:ext cx="3906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8" type="body"/>
          </p:nvPr>
        </p:nvSpPr>
        <p:spPr>
          <a:xfrm>
            <a:off x="521058" y="3033373"/>
            <a:ext cx="3906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466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3100" name="Google Shape;3100;p466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01" name="Google Shape;3101;p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70"/>
          <p:cNvSpPr txBox="1"/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3108" name="Google Shape;3108;p470"/>
          <p:cNvSpPr txBox="1"/>
          <p:nvPr>
            <p:ph idx="1" type="subTitle"/>
          </p:nvPr>
        </p:nvSpPr>
        <p:spPr>
          <a:xfrm>
            <a:off x="1645920" y="3086100"/>
            <a:ext cx="585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71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1" name="Google Shape;3111;p471"/>
          <p:cNvSpPr txBox="1"/>
          <p:nvPr>
            <p:ph idx="1" type="body"/>
          </p:nvPr>
        </p:nvSpPr>
        <p:spPr>
          <a:xfrm>
            <a:off x="274320" y="1234440"/>
            <a:ext cx="8595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2"/>
          <p:cNvSpPr txBox="1"/>
          <p:nvPr>
            <p:ph type="title"/>
          </p:nvPr>
        </p:nvSpPr>
        <p:spPr>
          <a:xfrm>
            <a:off x="274320" y="205740"/>
            <a:ext cx="8595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/>
        </p:txBody>
      </p:sp>
      <p:sp>
        <p:nvSpPr>
          <p:cNvPr id="3114" name="Google Shape;3114;p472"/>
          <p:cNvSpPr txBox="1"/>
          <p:nvPr>
            <p:ph idx="1" type="body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115" name="Google Shape;3115;p472"/>
          <p:cNvSpPr txBox="1"/>
          <p:nvPr>
            <p:ph idx="2" type="body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3"/>
          <p:cNvSpPr txBox="1"/>
          <p:nvPr>
            <p:ph idx="1" type="body"/>
          </p:nvPr>
        </p:nvSpPr>
        <p:spPr>
          <a:xfrm>
            <a:off x="274320" y="4526280"/>
            <a:ext cx="859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425" lIns="75425" spcFirstLastPara="1" rIns="75425" wrap="square" tIns="7542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475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75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7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6" name="Google Shape;3126;p47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7" name="Google Shape;3127;p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7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47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1" name="Google Shape;3131;p4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4" name="Google Shape;3134;p4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19100" lvl="1" marL="914400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5" name="Google Shape;3135;p4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136" name="Google Shape;3136;p477"/>
          <p:cNvCxnSpPr/>
          <p:nvPr/>
        </p:nvCxnSpPr>
        <p:spPr>
          <a:xfrm>
            <a:off x="326275" y="1232625"/>
            <a:ext cx="8685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6"/>
          <p:cNvSpPr/>
          <p:nvPr>
            <p:ph idx="3" type="pic"/>
          </p:nvPr>
        </p:nvSpPr>
        <p:spPr>
          <a:xfrm>
            <a:off x="457200" y="771524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/>
          <p:nvPr>
            <p:ph idx="4" type="pic"/>
          </p:nvPr>
        </p:nvSpPr>
        <p:spPr>
          <a:xfrm>
            <a:off x="3245003" y="772006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/>
          <p:nvPr>
            <p:ph idx="5" type="pic"/>
          </p:nvPr>
        </p:nvSpPr>
        <p:spPr>
          <a:xfrm>
            <a:off x="6036628" y="772032"/>
            <a:ext cx="2650200" cy="19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6" type="body"/>
          </p:nvPr>
        </p:nvSpPr>
        <p:spPr>
          <a:xfrm>
            <a:off x="457199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7" type="body"/>
          </p:nvPr>
        </p:nvSpPr>
        <p:spPr>
          <a:xfrm>
            <a:off x="457199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8" type="body"/>
          </p:nvPr>
        </p:nvSpPr>
        <p:spPr>
          <a:xfrm>
            <a:off x="3245003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9" type="body"/>
          </p:nvPr>
        </p:nvSpPr>
        <p:spPr>
          <a:xfrm>
            <a:off x="3245003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3" type="body"/>
          </p:nvPr>
        </p:nvSpPr>
        <p:spPr>
          <a:xfrm>
            <a:off x="6036627" y="3029433"/>
            <a:ext cx="2650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4" type="body"/>
          </p:nvPr>
        </p:nvSpPr>
        <p:spPr>
          <a:xfrm>
            <a:off x="6036627" y="2772380"/>
            <a:ext cx="265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8" name="Google Shape;3138;p4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39" name="Google Shape;3139;p4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0" name="Google Shape;3140;p4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1" name="Google Shape;3141;p47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2" name="Google Shape;3142;p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5" name="Google Shape;3145;p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480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48" name="Google Shape;3148;p4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9" name="Google Shape;3149;p48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0" name="Google Shape;3150;p4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73763"/>
        </a:solidFill>
      </p:bgPr>
    </p:bg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3" name="Google Shape;3153;p4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73763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48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6" name="Google Shape;3156;p48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57" name="Google Shape;3157;p48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8" name="Google Shape;3158;p48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9" name="Google Shape;3159;p4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0" name="Google Shape;3160;p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163" name="Google Shape;3163;p4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5" name="Google Shape;3165;p484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66" name="Google Shape;3166;p4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7" name="Google Shape;3167;p4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8" name="Google Shape;3168;p4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marL="4572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marL="9144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marL="13716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marL="182880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3" name="Google Shape;3173;p4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48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9" name="Google Shape;3179;p4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7"/>
          <p:cNvSpPr/>
          <p:nvPr>
            <p:ph idx="3" type="pic"/>
          </p:nvPr>
        </p:nvSpPr>
        <p:spPr>
          <a:xfrm>
            <a:off x="457200" y="771524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7"/>
          <p:cNvSpPr/>
          <p:nvPr>
            <p:ph idx="4" type="pic"/>
          </p:nvPr>
        </p:nvSpPr>
        <p:spPr>
          <a:xfrm>
            <a:off x="3245003" y="772006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7"/>
          <p:cNvSpPr/>
          <p:nvPr>
            <p:ph idx="5" type="pic"/>
          </p:nvPr>
        </p:nvSpPr>
        <p:spPr>
          <a:xfrm>
            <a:off x="6036628" y="772032"/>
            <a:ext cx="2650200" cy="188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7"/>
          <p:cNvSpPr/>
          <p:nvPr/>
        </p:nvSpPr>
        <p:spPr>
          <a:xfrm>
            <a:off x="454731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47"/>
          <p:cNvSpPr txBox="1"/>
          <p:nvPr>
            <p:ph idx="6" type="body"/>
          </p:nvPr>
        </p:nvSpPr>
        <p:spPr>
          <a:xfrm>
            <a:off x="524234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body"/>
          </p:nvPr>
        </p:nvSpPr>
        <p:spPr>
          <a:xfrm>
            <a:off x="524233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/>
          <p:nvPr/>
        </p:nvSpPr>
        <p:spPr>
          <a:xfrm>
            <a:off x="3242534" y="2655125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47"/>
          <p:cNvSpPr txBox="1"/>
          <p:nvPr>
            <p:ph idx="8" type="body"/>
          </p:nvPr>
        </p:nvSpPr>
        <p:spPr>
          <a:xfrm>
            <a:off x="3312037" y="2776319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9" type="body"/>
          </p:nvPr>
        </p:nvSpPr>
        <p:spPr>
          <a:xfrm>
            <a:off x="3312036" y="3033373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/>
          <p:nvPr/>
        </p:nvSpPr>
        <p:spPr>
          <a:xfrm>
            <a:off x="6030984" y="2655633"/>
            <a:ext cx="2655900" cy="2058600"/>
          </a:xfrm>
          <a:prstGeom prst="rect">
            <a:avLst/>
          </a:prstGeom>
          <a:solidFill>
            <a:srgbClr val="0058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47"/>
          <p:cNvSpPr txBox="1"/>
          <p:nvPr>
            <p:ph idx="13" type="body"/>
          </p:nvPr>
        </p:nvSpPr>
        <p:spPr>
          <a:xfrm>
            <a:off x="6100487" y="2776826"/>
            <a:ext cx="2506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4" type="body"/>
          </p:nvPr>
        </p:nvSpPr>
        <p:spPr>
          <a:xfrm>
            <a:off x="6100486" y="3033881"/>
            <a:ext cx="25065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4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49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6" name="Google Shape;3186;p49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9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496"/>
          <p:cNvSpPr txBox="1"/>
          <p:nvPr>
            <p:ph type="title"/>
          </p:nvPr>
        </p:nvSpPr>
        <p:spPr>
          <a:xfrm rot="5400000">
            <a:off x="5458170" y="1372672"/>
            <a:ext cx="4389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p496"/>
          <p:cNvSpPr txBox="1"/>
          <p:nvPr>
            <p:ph idx="1" type="body"/>
          </p:nvPr>
        </p:nvSpPr>
        <p:spPr>
          <a:xfrm rot="5400000">
            <a:off x="1276951" y="-615428"/>
            <a:ext cx="4389600" cy="6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497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5" name="Google Shape;3205;p497"/>
          <p:cNvSpPr txBox="1"/>
          <p:nvPr>
            <p:ph idx="1" type="body"/>
          </p:nvPr>
        </p:nvSpPr>
        <p:spPr>
          <a:xfrm rot="5400000">
            <a:off x="2872619" y="-1212954"/>
            <a:ext cx="3391500" cy="8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498"/>
          <p:cNvSpPr txBox="1"/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08" name="Google Shape;3208;p498"/>
          <p:cNvSpPr/>
          <p:nvPr>
            <p:ph idx="2" type="pic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498"/>
          <p:cNvSpPr txBox="1"/>
          <p:nvPr>
            <p:ph idx="1" type="body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499"/>
          <p:cNvSpPr txBox="1"/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7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2" name="Google Shape;3212;p499"/>
          <p:cNvSpPr txBox="1"/>
          <p:nvPr>
            <p:ph idx="1" type="body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9pPr>
          </a:lstStyle>
          <a:p/>
        </p:txBody>
      </p:sp>
      <p:sp>
        <p:nvSpPr>
          <p:cNvPr id="3213" name="Google Shape;3213;p499"/>
          <p:cNvSpPr txBox="1"/>
          <p:nvPr>
            <p:ph idx="2" type="body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-1"/>
            <a:ext cx="8229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57200" y="429393"/>
            <a:ext cx="8229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501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502"/>
          <p:cNvSpPr txBox="1"/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9" name="Google Shape;3219;p502"/>
          <p:cNvSpPr txBox="1"/>
          <p:nvPr>
            <p:ph idx="1" type="body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0" name="Google Shape;3220;p502"/>
          <p:cNvSpPr txBox="1"/>
          <p:nvPr>
            <p:ph idx="2" type="body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  <p:sp>
        <p:nvSpPr>
          <p:cNvPr id="3221" name="Google Shape;3221;p502"/>
          <p:cNvSpPr txBox="1"/>
          <p:nvPr>
            <p:ph idx="3" type="body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2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7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5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1" sz="1300"/>
            </a:lvl9pPr>
          </a:lstStyle>
          <a:p/>
        </p:txBody>
      </p:sp>
      <p:sp>
        <p:nvSpPr>
          <p:cNvPr id="3222" name="Google Shape;3222;p502"/>
          <p:cNvSpPr txBox="1"/>
          <p:nvPr>
            <p:ph idx="4" type="body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3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03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503"/>
          <p:cNvSpPr txBox="1"/>
          <p:nvPr>
            <p:ph idx="1" type="body"/>
          </p:nvPr>
        </p:nvSpPr>
        <p:spPr>
          <a:xfrm>
            <a:off x="456480" y="1203246"/>
            <a:ext cx="4042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  <p:sp>
        <p:nvSpPr>
          <p:cNvPr id="3226" name="Google Shape;3226;p503"/>
          <p:cNvSpPr txBox="1"/>
          <p:nvPr>
            <p:ph idx="2" type="body"/>
          </p:nvPr>
        </p:nvSpPr>
        <p:spPr>
          <a:xfrm>
            <a:off x="4636800" y="1203246"/>
            <a:ext cx="4043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0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04"/>
          <p:cNvSpPr txBox="1"/>
          <p:nvPr>
            <p:ph type="title"/>
          </p:nvPr>
        </p:nvSpPr>
        <p:spPr>
          <a:xfrm>
            <a:off x="722880" y="3305147"/>
            <a:ext cx="7771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9" name="Google Shape;3229;p504"/>
          <p:cNvSpPr txBox="1"/>
          <p:nvPr>
            <p:ph idx="1" type="body"/>
          </p:nvPr>
        </p:nvSpPr>
        <p:spPr>
          <a:xfrm>
            <a:off x="722880" y="2179669"/>
            <a:ext cx="777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025" lIns="76025" spcFirstLastPara="1" rIns="76025" wrap="square" tIns="760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7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5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3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505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505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6"/>
          <p:cNvSpPr txBox="1"/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5" name="Google Shape;3235;p506"/>
          <p:cNvSpPr txBox="1"/>
          <p:nvPr>
            <p:ph idx="1" type="subTitle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762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43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24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05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286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6670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035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2" name="Google Shape;3242;p5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3" name="Google Shape;3243;p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46" name="Google Shape;3246;p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9" name="Google Shape;3249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0" name="Google Shape;3250;p5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6" cy="43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/>
          <p:nvPr/>
        </p:nvSpPr>
        <p:spPr>
          <a:xfrm>
            <a:off x="0" y="4317110"/>
            <a:ext cx="9144000" cy="826769"/>
          </a:xfrm>
          <a:custGeom>
            <a:rect b="b" l="l" r="r" t="t"/>
            <a:pathLst>
              <a:path extrusionOk="0" h="1102359" w="12192000">
                <a:moveTo>
                  <a:pt x="12192000" y="0"/>
                </a:moveTo>
                <a:lnTo>
                  <a:pt x="0" y="0"/>
                </a:lnTo>
                <a:lnTo>
                  <a:pt x="0" y="1101852"/>
                </a:lnTo>
                <a:lnTo>
                  <a:pt x="12192000" y="11018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56" y="4510277"/>
            <a:ext cx="740664" cy="41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ctrTitle"/>
          </p:nvPr>
        </p:nvSpPr>
        <p:spPr>
          <a:xfrm>
            <a:off x="515502" y="1035100"/>
            <a:ext cx="29742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3" name="Google Shape;3253;p5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4" name="Google Shape;3254;p5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5" name="Google Shape;3255;p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8" name="Google Shape;3258;p5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1" name="Google Shape;3261;p5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2" name="Google Shape;3262;p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5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5" name="Google Shape;3265;p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5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5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69" name="Google Shape;3269;p5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0" name="Google Shape;3270;p5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1" name="Google Shape;3271;p5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5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4" name="Google Shape;3274;p5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7" name="Google Shape;3277;p5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8" name="Google Shape;3278;p5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3" name="Google Shape;3293;p520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4" name="Google Shape;3294;p5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5" name="Google Shape;3295;p5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96" name="Google Shape;3296;p520"/>
          <p:cNvSpPr/>
          <p:nvPr/>
        </p:nvSpPr>
        <p:spPr>
          <a:xfrm>
            <a:off x="345440" y="2206951"/>
            <a:ext cx="71478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7" name="Google Shape;3297;p520"/>
          <p:cNvSpPr/>
          <p:nvPr/>
        </p:nvSpPr>
        <p:spPr>
          <a:xfrm>
            <a:off x="7572652" y="2208475"/>
            <a:ext cx="1190400" cy="1844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8" name="Google Shape;3298;p520"/>
          <p:cNvSpPr/>
          <p:nvPr/>
        </p:nvSpPr>
        <p:spPr>
          <a:xfrm>
            <a:off x="7712714" y="2352494"/>
            <a:ext cx="910200" cy="15567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9" name="Google Shape;3299;p520"/>
          <p:cNvSpPr/>
          <p:nvPr/>
        </p:nvSpPr>
        <p:spPr>
          <a:xfrm>
            <a:off x="445483" y="2291716"/>
            <a:ext cx="6947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0" name="Google Shape;3300;p520"/>
          <p:cNvSpPr txBox="1"/>
          <p:nvPr>
            <p:ph idx="12" type="sldNum"/>
          </p:nvPr>
        </p:nvSpPr>
        <p:spPr>
          <a:xfrm>
            <a:off x="7786826" y="3468951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spcBef>
                <a:spcPts val="0"/>
              </a:spcBef>
              <a:buNone/>
              <a:defRPr b="0" i="0" sz="28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01" name="Google Shape;3301;p520"/>
          <p:cNvSpPr/>
          <p:nvPr/>
        </p:nvSpPr>
        <p:spPr>
          <a:xfrm>
            <a:off x="541822" y="3419457"/>
            <a:ext cx="67551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2" name="Google Shape;3302;p520"/>
          <p:cNvSpPr/>
          <p:nvPr/>
        </p:nvSpPr>
        <p:spPr>
          <a:xfrm>
            <a:off x="538971" y="2354580"/>
            <a:ext cx="67608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3" name="Google Shape;3303;p520"/>
          <p:cNvSpPr txBox="1"/>
          <p:nvPr>
            <p:ph idx="1" type="subTitle"/>
          </p:nvPr>
        </p:nvSpPr>
        <p:spPr>
          <a:xfrm>
            <a:off x="642805" y="3486150"/>
            <a:ext cx="65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4" name="Google Shape;3304;p520"/>
          <p:cNvSpPr txBox="1"/>
          <p:nvPr>
            <p:ph type="ctrTitle"/>
          </p:nvPr>
        </p:nvSpPr>
        <p:spPr>
          <a:xfrm>
            <a:off x="604705" y="2420275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521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7" name="Google Shape;3307;p521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8" name="Google Shape;3308;p5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09" name="Google Shape;3309;p5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0" name="Google Shape;3310;p5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3" name="Google Shape;3313;p522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4" name="Google Shape;3314;p5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5" name="Google Shape;3315;p522"/>
          <p:cNvSpPr/>
          <p:nvPr/>
        </p:nvSpPr>
        <p:spPr>
          <a:xfrm>
            <a:off x="451976" y="2209800"/>
            <a:ext cx="8265300" cy="18480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6" name="Google Shape;3316;p522"/>
          <p:cNvSpPr/>
          <p:nvPr/>
        </p:nvSpPr>
        <p:spPr>
          <a:xfrm>
            <a:off x="567656" y="2286000"/>
            <a:ext cx="8033700" cy="16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7" name="Google Shape;3317;p5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8" name="Google Shape;3318;p5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9" name="Google Shape;3319;p522"/>
          <p:cNvSpPr txBox="1"/>
          <p:nvPr>
            <p:ph type="title"/>
          </p:nvPr>
        </p:nvSpPr>
        <p:spPr>
          <a:xfrm>
            <a:off x="736456" y="2400299"/>
            <a:ext cx="769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1400"/>
              <a:buFont typeface="Book Antiqua"/>
              <a:buNone/>
              <a:defRPr b="0" i="0" sz="4000" u="none" cap="none" strike="noStrik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0" name="Google Shape;3320;p522"/>
          <p:cNvSpPr/>
          <p:nvPr/>
        </p:nvSpPr>
        <p:spPr>
          <a:xfrm>
            <a:off x="675496" y="3406140"/>
            <a:ext cx="7818000" cy="4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1" name="Google Shape;3321;p522"/>
          <p:cNvSpPr txBox="1"/>
          <p:nvPr>
            <p:ph idx="1" type="body"/>
          </p:nvPr>
        </p:nvSpPr>
        <p:spPr>
          <a:xfrm>
            <a:off x="736456" y="3455633"/>
            <a:ext cx="769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2" name="Google Shape;3322;p522"/>
          <p:cNvSpPr/>
          <p:nvPr/>
        </p:nvSpPr>
        <p:spPr>
          <a:xfrm>
            <a:off x="675757" y="2343150"/>
            <a:ext cx="7817700" cy="1558200"/>
          </a:xfrm>
          <a:prstGeom prst="rect">
            <a:avLst/>
          </a:prstGeom>
          <a:noFill/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523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5" name="Google Shape;3325;p523"/>
          <p:cNvSpPr txBox="1"/>
          <p:nvPr>
            <p:ph idx="1" type="body"/>
          </p:nvPr>
        </p:nvSpPr>
        <p:spPr>
          <a:xfrm>
            <a:off x="426128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6" name="Google Shape;3326;p523"/>
          <p:cNvSpPr txBox="1"/>
          <p:nvPr>
            <p:ph idx="2" type="body"/>
          </p:nvPr>
        </p:nvSpPr>
        <p:spPr>
          <a:xfrm>
            <a:off x="4648200" y="1289303"/>
            <a:ext cx="40386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7" name="Google Shape;3327;p5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8" name="Google Shape;3328;p5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9" name="Google Shape;3329;p5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524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2" name="Google Shape;3332;p524"/>
          <p:cNvSpPr txBox="1"/>
          <p:nvPr>
            <p:ph idx="1" type="body"/>
          </p:nvPr>
        </p:nvSpPr>
        <p:spPr>
          <a:xfrm>
            <a:off x="426128" y="1291829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3" name="Google Shape;3333;p524"/>
          <p:cNvSpPr txBox="1"/>
          <p:nvPr>
            <p:ph idx="2" type="body"/>
          </p:nvPr>
        </p:nvSpPr>
        <p:spPr>
          <a:xfrm>
            <a:off x="426128" y="1828800"/>
            <a:ext cx="4040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4" name="Google Shape;3334;p524"/>
          <p:cNvSpPr txBox="1"/>
          <p:nvPr>
            <p:ph idx="3" type="body"/>
          </p:nvPr>
        </p:nvSpPr>
        <p:spPr>
          <a:xfrm>
            <a:off x="4645025" y="1291829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5" name="Google Shape;3335;p524"/>
          <p:cNvSpPr txBox="1"/>
          <p:nvPr>
            <p:ph idx="4" type="body"/>
          </p:nvPr>
        </p:nvSpPr>
        <p:spPr>
          <a:xfrm>
            <a:off x="4645025" y="1828800"/>
            <a:ext cx="4041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6" name="Google Shape;3336;p5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7" name="Google Shape;3337;p5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38" name="Google Shape;3338;p5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525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1" name="Google Shape;3341;p5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2" name="Google Shape;3342;p5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3" name="Google Shape;3343;p5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6" name="Google Shape;3346;p526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7" name="Google Shape;3347;p5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8" name="Google Shape;3348;p5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49" name="Google Shape;3349;p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5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2" name="Google Shape;3352;p527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3" name="Google Shape;3353;p527"/>
          <p:cNvSpPr txBox="1"/>
          <p:nvPr>
            <p:ph idx="1" type="body"/>
          </p:nvPr>
        </p:nvSpPr>
        <p:spPr>
          <a:xfrm>
            <a:off x="3886200" y="514350"/>
            <a:ext cx="4572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4" name="Google Shape;3354;p5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5" name="Google Shape;3355;p5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56" name="Google Shape;3356;p5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57" name="Google Shape;3357;p527"/>
          <p:cNvSpPr/>
          <p:nvPr/>
        </p:nvSpPr>
        <p:spPr>
          <a:xfrm>
            <a:off x="560034" y="1129284"/>
            <a:ext cx="2716500" cy="2642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8" name="Google Shape;3358;p527"/>
          <p:cNvSpPr/>
          <p:nvPr/>
        </p:nvSpPr>
        <p:spPr>
          <a:xfrm>
            <a:off x="676690" y="1231854"/>
            <a:ext cx="2483400" cy="2425800"/>
          </a:xfrm>
          <a:prstGeom prst="rect">
            <a:avLst/>
          </a:prstGeom>
          <a:solidFill>
            <a:srgbClr val="FFFFFF"/>
          </a:solidFill>
          <a:ln cap="flat" cmpd="dbl" w="9525">
            <a:solidFill>
              <a:srgbClr val="6B7C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9" name="Google Shape;3359;p527"/>
          <p:cNvSpPr txBox="1"/>
          <p:nvPr>
            <p:ph idx="2" type="body"/>
          </p:nvPr>
        </p:nvSpPr>
        <p:spPr>
          <a:xfrm>
            <a:off x="769000" y="2228850"/>
            <a:ext cx="2298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0" name="Google Shape;3360;p527"/>
          <p:cNvSpPr txBox="1"/>
          <p:nvPr>
            <p:ph type="title"/>
          </p:nvPr>
        </p:nvSpPr>
        <p:spPr>
          <a:xfrm>
            <a:off x="769000" y="1300734"/>
            <a:ext cx="22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3" name="Google Shape;3363;p528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2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4" name="Google Shape;3364;p528"/>
          <p:cNvSpPr/>
          <p:nvPr>
            <p:ph idx="2" type="pic"/>
          </p:nvPr>
        </p:nvSpPr>
        <p:spPr>
          <a:xfrm>
            <a:off x="685800" y="466078"/>
            <a:ext cx="7772400" cy="3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5" name="Google Shape;3365;p5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66" name="Google Shape;3366;p5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7" name="Google Shape;3367;p528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8" name="Google Shape;3368;p528"/>
          <p:cNvSpPr/>
          <p:nvPr/>
        </p:nvSpPr>
        <p:spPr>
          <a:xfrm>
            <a:off x="761999" y="3771900"/>
            <a:ext cx="7600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9" name="Google Shape;3369;p5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0" name="Google Shape;3370;p528"/>
          <p:cNvSpPr/>
          <p:nvPr/>
        </p:nvSpPr>
        <p:spPr>
          <a:xfrm>
            <a:off x="914400" y="4229100"/>
            <a:ext cx="7328400" cy="3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1" name="Google Shape;3371;p528"/>
          <p:cNvSpPr/>
          <p:nvPr/>
        </p:nvSpPr>
        <p:spPr>
          <a:xfrm>
            <a:off x="605589" y="3806190"/>
            <a:ext cx="7946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2" name="Google Shape;3372;p528"/>
          <p:cNvSpPr txBox="1"/>
          <p:nvPr>
            <p:ph idx="1" type="body"/>
          </p:nvPr>
        </p:nvSpPr>
        <p:spPr>
          <a:xfrm>
            <a:off x="956289" y="4242417"/>
            <a:ext cx="724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3" name="Google Shape;3373;p528"/>
          <p:cNvSpPr txBox="1"/>
          <p:nvPr>
            <p:ph type="title"/>
          </p:nvPr>
        </p:nvSpPr>
        <p:spPr>
          <a:xfrm>
            <a:off x="914400" y="3829050"/>
            <a:ext cx="732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20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2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6" name="Google Shape;3376;p529"/>
          <p:cNvSpPr txBox="1"/>
          <p:nvPr>
            <p:ph idx="1" type="body"/>
          </p:nvPr>
        </p:nvSpPr>
        <p:spPr>
          <a:xfrm rot="5400000">
            <a:off x="2931900" y="-1160250"/>
            <a:ext cx="3280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7" name="Google Shape;3377;p5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8" name="Google Shape;3378;p5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79" name="Google Shape;3379;p5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30"/>
          <p:cNvSpPr/>
          <p:nvPr/>
        </p:nvSpPr>
        <p:spPr>
          <a:xfrm>
            <a:off x="6861702" y="171450"/>
            <a:ext cx="1859400" cy="45921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2" name="Google Shape;3382;p530"/>
          <p:cNvSpPr/>
          <p:nvPr/>
        </p:nvSpPr>
        <p:spPr>
          <a:xfrm>
            <a:off x="6955225" y="263557"/>
            <a:ext cx="1672200" cy="44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3" name="Google Shape;3383;p530"/>
          <p:cNvSpPr txBox="1"/>
          <p:nvPr>
            <p:ph type="title"/>
          </p:nvPr>
        </p:nvSpPr>
        <p:spPr>
          <a:xfrm rot="5400000">
            <a:off x="5620358" y="1724720"/>
            <a:ext cx="4341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530"/>
          <p:cNvSpPr txBox="1"/>
          <p:nvPr>
            <p:ph idx="1" type="body"/>
          </p:nvPr>
        </p:nvSpPr>
        <p:spPr>
          <a:xfrm rot="5400000">
            <a:off x="1371600" y="-628651"/>
            <a:ext cx="43434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5" name="Google Shape;3385;p5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6" name="Google Shape;3386;p5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87" name="Google Shape;3387;p5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32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3" name="Google Shape;3393;p532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0" y="982979"/>
            <a:ext cx="9144000" cy="722470"/>
          </a:xfrm>
          <a:custGeom>
            <a:rect b="b" l="l" r="r" t="t"/>
            <a:pathLst>
              <a:path extrusionOk="0" h="963294" w="12192000">
                <a:moveTo>
                  <a:pt x="0" y="963167"/>
                </a:moveTo>
                <a:lnTo>
                  <a:pt x="12192000" y="963167"/>
                </a:lnTo>
                <a:lnTo>
                  <a:pt x="12192000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solidFill>
            <a:srgbClr val="CAC4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52"/>
          <p:cNvSpPr/>
          <p:nvPr/>
        </p:nvSpPr>
        <p:spPr>
          <a:xfrm>
            <a:off x="0" y="1765934"/>
            <a:ext cx="9144000" cy="3377565"/>
          </a:xfrm>
          <a:custGeom>
            <a:rect b="b" l="l" r="r" t="t"/>
            <a:pathLst>
              <a:path extrusionOk="0" h="4503420" w="12192000">
                <a:moveTo>
                  <a:pt x="12192000" y="0"/>
                </a:moveTo>
                <a:lnTo>
                  <a:pt x="0" y="0"/>
                </a:lnTo>
                <a:lnTo>
                  <a:pt x="0" y="4503420"/>
                </a:lnTo>
                <a:lnTo>
                  <a:pt x="12192000" y="45034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5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33"/>
          <p:cNvSpPr txBox="1"/>
          <p:nvPr>
            <p:ph type="title"/>
          </p:nvPr>
        </p:nvSpPr>
        <p:spPr>
          <a:xfrm rot="5400000">
            <a:off x="5161331" y="1384045"/>
            <a:ext cx="43398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6" name="Google Shape;3396;p533"/>
          <p:cNvSpPr txBox="1"/>
          <p:nvPr>
            <p:ph idx="1" type="body"/>
          </p:nvPr>
        </p:nvSpPr>
        <p:spPr>
          <a:xfrm rot="5400000">
            <a:off x="1428759" y="-401855"/>
            <a:ext cx="43398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9" name="Google Shape;3399;p534"/>
          <p:cNvSpPr txBox="1"/>
          <p:nvPr>
            <p:ph idx="1" type="body"/>
          </p:nvPr>
        </p:nvSpPr>
        <p:spPr>
          <a:xfrm rot="5400000">
            <a:off x="1158605" y="1194354"/>
            <a:ext cx="3013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535"/>
          <p:cNvSpPr txBox="1"/>
          <p:nvPr>
            <p:ph type="title"/>
          </p:nvPr>
        </p:nvSpPr>
        <p:spPr>
          <a:xfrm>
            <a:off x="1792635" y="3600618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2" name="Google Shape;3402;p535"/>
          <p:cNvSpPr/>
          <p:nvPr>
            <p:ph idx="2" type="pic"/>
          </p:nvPr>
        </p:nvSpPr>
        <p:spPr>
          <a:xfrm>
            <a:off x="1792635" y="459600"/>
            <a:ext cx="54864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3" name="Google Shape;3403;p535"/>
          <p:cNvSpPr txBox="1"/>
          <p:nvPr>
            <p:ph idx="1" type="body"/>
          </p:nvPr>
        </p:nvSpPr>
        <p:spPr>
          <a:xfrm>
            <a:off x="1792635" y="402589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36"/>
          <p:cNvSpPr txBox="1"/>
          <p:nvPr>
            <p:ph type="title"/>
          </p:nvPr>
        </p:nvSpPr>
        <p:spPr>
          <a:xfrm>
            <a:off x="457646" y="205104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6" name="Google Shape;3406;p536"/>
          <p:cNvSpPr txBox="1"/>
          <p:nvPr>
            <p:ph idx="1" type="body"/>
          </p:nvPr>
        </p:nvSpPr>
        <p:spPr>
          <a:xfrm>
            <a:off x="3575224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254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37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683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683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683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683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07" name="Google Shape;3407;p536"/>
          <p:cNvSpPr txBox="1"/>
          <p:nvPr>
            <p:ph idx="2" type="body"/>
          </p:nvPr>
        </p:nvSpPr>
        <p:spPr>
          <a:xfrm>
            <a:off x="457646" y="1076585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3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39"/>
          <p:cNvSpPr txBox="1"/>
          <p:nvPr>
            <p:ph type="title"/>
          </p:nvPr>
        </p:nvSpPr>
        <p:spPr>
          <a:xfrm>
            <a:off x="457646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3" name="Google Shape;3413;p539"/>
          <p:cNvSpPr txBox="1"/>
          <p:nvPr>
            <p:ph idx="1" type="body"/>
          </p:nvPr>
        </p:nvSpPr>
        <p:spPr>
          <a:xfrm>
            <a:off x="457646" y="1151093"/>
            <a:ext cx="403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4" name="Google Shape;3414;p539"/>
          <p:cNvSpPr txBox="1"/>
          <p:nvPr>
            <p:ph idx="2" type="body"/>
          </p:nvPr>
        </p:nvSpPr>
        <p:spPr>
          <a:xfrm>
            <a:off x="457646" y="1630784"/>
            <a:ext cx="40398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5" name="Google Shape;3415;p539"/>
          <p:cNvSpPr txBox="1"/>
          <p:nvPr>
            <p:ph idx="3" type="body"/>
          </p:nvPr>
        </p:nvSpPr>
        <p:spPr>
          <a:xfrm>
            <a:off x="4644554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1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6" name="Google Shape;3416;p539"/>
          <p:cNvSpPr txBox="1"/>
          <p:nvPr>
            <p:ph idx="4" type="body"/>
          </p:nvPr>
        </p:nvSpPr>
        <p:spPr>
          <a:xfrm>
            <a:off x="4644554" y="1630784"/>
            <a:ext cx="40419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937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83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19" name="Google Shape;3419;p540"/>
          <p:cNvSpPr txBox="1"/>
          <p:nvPr>
            <p:ph idx="1" type="body"/>
          </p:nvPr>
        </p:nvSpPr>
        <p:spPr>
          <a:xfrm>
            <a:off x="892969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0" name="Google Shape;3420;p540"/>
          <p:cNvSpPr txBox="1"/>
          <p:nvPr>
            <p:ph idx="2" type="body"/>
          </p:nvPr>
        </p:nvSpPr>
        <p:spPr>
          <a:xfrm>
            <a:off x="2719090" y="1460004"/>
            <a:ext cx="1719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254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683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ill Sans"/>
              <a:buChar char="•"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1"/>
          <p:cNvSpPr txBox="1"/>
          <p:nvPr>
            <p:ph type="title"/>
          </p:nvPr>
        </p:nvSpPr>
        <p:spPr>
          <a:xfrm>
            <a:off x="722189" y="3305101"/>
            <a:ext cx="7772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900"/>
              <a:buNone/>
              <a:defRPr b="1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3" name="Google Shape;3423;p541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-22860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542"/>
          <p:cNvSpPr txBox="1"/>
          <p:nvPr>
            <p:ph type="ctrTitle"/>
          </p:nvPr>
        </p:nvSpPr>
        <p:spPr>
          <a:xfrm>
            <a:off x="685354" y="1598135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426" name="Google Shape;3426;p542"/>
          <p:cNvSpPr txBox="1"/>
          <p:nvPr>
            <p:ph idx="1" type="subTitle"/>
          </p:nvPr>
        </p:nvSpPr>
        <p:spPr>
          <a:xfrm>
            <a:off x="1371824" y="2914985"/>
            <a:ext cx="6400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292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584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8890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1811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473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17653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20574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2362200" marR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33" name="Google Shape;343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4" name="Google Shape;3434;p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7" name="Google Shape;3437;p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5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1" name="Google Shape;3441;p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4" name="Google Shape;3444;p5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5" name="Google Shape;3445;p5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6" name="Google Shape;3446;p5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9" name="Google Shape;3449;p5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52" name="Google Shape;3452;p5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3" name="Google Shape;3453;p5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6" name="Google Shape;3456;p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5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5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0" name="Google Shape;3460;p5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1" name="Google Shape;3461;p5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2" name="Google Shape;3462;p5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5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65" name="Google Shape;3465;p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8" name="Google Shape;3468;p5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9" name="Google Shape;3469;p5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5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55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3475" name="Google Shape;3475;p5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55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7" name="Google Shape;3477;p55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8" name="Google Shape;3478;p5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57"/>
          <p:cNvSpPr/>
          <p:nvPr/>
        </p:nvSpPr>
        <p:spPr>
          <a:xfrm>
            <a:off x="0" y="0"/>
            <a:ext cx="9144000" cy="51765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557"/>
          <p:cNvSpPr/>
          <p:nvPr/>
        </p:nvSpPr>
        <p:spPr>
          <a:xfrm flipH="1">
            <a:off x="-3833" y="12040"/>
            <a:ext cx="10925834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557"/>
          <p:cNvSpPr/>
          <p:nvPr/>
        </p:nvSpPr>
        <p:spPr>
          <a:xfrm flipH="1">
            <a:off x="14660" y="661"/>
            <a:ext cx="10500940" cy="5165066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557"/>
          <p:cNvSpPr/>
          <p:nvPr/>
        </p:nvSpPr>
        <p:spPr>
          <a:xfrm>
            <a:off x="-846667" y="-662"/>
            <a:ext cx="2167467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557"/>
          <p:cNvSpPr/>
          <p:nvPr/>
        </p:nvSpPr>
        <p:spPr>
          <a:xfrm flipH="1" rot="10800000">
            <a:off x="-524934" y="132"/>
            <a:ext cx="1403435" cy="5176309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55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9" name="Google Shape;3489;p557"/>
          <p:cNvSpPr txBox="1"/>
          <p:nvPr>
            <p:ph idx="1" type="subTitle"/>
          </p:nvPr>
        </p:nvSpPr>
        <p:spPr>
          <a:xfrm>
            <a:off x="1082040" y="2423160"/>
            <a:ext cx="7035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58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558"/>
          <p:cNvSpPr txBox="1"/>
          <p:nvPr>
            <p:ph idx="1" type="body"/>
          </p:nvPr>
        </p:nvSpPr>
        <p:spPr>
          <a:xfrm>
            <a:off x="457200" y="1244243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493" name="Google Shape;3493;p558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558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5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559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559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559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5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01" name="Google Shape;3501;p559"/>
          <p:cNvSpPr txBox="1"/>
          <p:nvPr>
            <p:ph idx="1" type="body"/>
          </p:nvPr>
        </p:nvSpPr>
        <p:spPr>
          <a:xfrm>
            <a:off x="457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  <p:sp>
        <p:nvSpPr>
          <p:cNvPr id="3502" name="Google Shape;3502;p559"/>
          <p:cNvSpPr txBox="1"/>
          <p:nvPr>
            <p:ph idx="2" type="body"/>
          </p:nvPr>
        </p:nvSpPr>
        <p:spPr>
          <a:xfrm>
            <a:off x="4648200" y="1244243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8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60"/>
          <p:cNvSpPr/>
          <p:nvPr/>
        </p:nvSpPr>
        <p:spPr>
          <a:xfrm flipH="1" rot="10800000">
            <a:off x="-348182" y="-16425"/>
            <a:ext cx="1723520" cy="5159925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560"/>
          <p:cNvSpPr/>
          <p:nvPr/>
        </p:nvSpPr>
        <p:spPr>
          <a:xfrm flipH="1" rot="10800000">
            <a:off x="-1118653" y="775"/>
            <a:ext cx="3100651" cy="5142725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560"/>
          <p:cNvSpPr/>
          <p:nvPr/>
        </p:nvSpPr>
        <p:spPr>
          <a:xfrm rot="10800000">
            <a:off x="8088847" y="-9550"/>
            <a:ext cx="1100668" cy="5153050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56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561"/>
          <p:cNvGrpSpPr/>
          <p:nvPr/>
        </p:nvGrpSpPr>
        <p:grpSpPr>
          <a:xfrm>
            <a:off x="-6265" y="3700040"/>
            <a:ext cx="9150268" cy="2325488"/>
            <a:chOff x="-6265" y="4933386"/>
            <a:chExt cx="9150268" cy="3100651"/>
          </a:xfrm>
        </p:grpSpPr>
        <p:sp>
          <p:nvSpPr>
            <p:cNvPr id="3510" name="Google Shape;3510;p561"/>
            <p:cNvSpPr/>
            <p:nvPr/>
          </p:nvSpPr>
          <p:spPr>
            <a:xfrm>
              <a:off x="-8" y="5537200"/>
              <a:ext cx="9144009" cy="1574770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61"/>
            <p:cNvSpPr/>
            <p:nvPr/>
          </p:nvSpPr>
          <p:spPr>
            <a:xfrm flipH="1" rot="5400000">
              <a:off x="3018543" y="1908578"/>
              <a:ext cx="3100651" cy="9150267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b="0%" l="0%" r="100%" t="100%"/>
              </a:path>
              <a:tileRect b="-100%" l="-100%" r="0%" t="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61"/>
            <p:cNvSpPr/>
            <p:nvPr/>
          </p:nvSpPr>
          <p:spPr>
            <a:xfrm>
              <a:off x="-8" y="5740400"/>
              <a:ext cx="9144011" cy="1574770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3" name="Google Shape;3513;p56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64"/>
          <p:cNvSpPr txBox="1"/>
          <p:nvPr>
            <p:ph type="ctrTitle"/>
          </p:nvPr>
        </p:nvSpPr>
        <p:spPr>
          <a:xfrm>
            <a:off x="685800" y="1326356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8" name="Google Shape;3558;p5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525" lvl="0" marL="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04800" lvl="1" marL="74295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257175" lvl="2" marL="1143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266700" lvl="3" marL="1600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266700" lvl="4" marL="2057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238125" lvl="5" marL="2514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38125" lvl="6" marL="2971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38125" lvl="7" marL="3429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38125" lvl="8" marL="3886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9" name="Google Shape;3559;p564"/>
          <p:cNvSpPr txBox="1"/>
          <p:nvPr>
            <p:ph idx="2"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0" name="Google Shape;3560;p564"/>
          <p:cNvSpPr txBox="1"/>
          <p:nvPr>
            <p:ph idx="3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1" name="Google Shape;3561;p564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2" name="Google Shape;3562;p564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3" name="Google Shape;3563;p564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ONLY" type="objOnly">
  <p:cSld name="OBJECT_ONL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565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565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67" name="Google Shape;3567;p565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8" name="Google Shape;3568;p565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9" name="Google Shape;3569;p565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566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2" name="Google Shape;3572;p566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73" name="Google Shape;3573;p566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4" name="Google Shape;3574;p566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5" name="Google Shape;3575;p566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AND_TWO_OBJECTS" type="txAndTwoObj">
  <p:cSld name="TEXT_AND_TWO_OBJECT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67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p567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9" name="Google Shape;3579;p567"/>
          <p:cNvSpPr txBox="1"/>
          <p:nvPr>
            <p:ph idx="2" type="body"/>
          </p:nvPr>
        </p:nvSpPr>
        <p:spPr>
          <a:xfrm>
            <a:off x="4648200" y="1200150"/>
            <a:ext cx="40386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0" name="Google Shape;3580;p567"/>
          <p:cNvSpPr txBox="1"/>
          <p:nvPr>
            <p:ph idx="3" type="body"/>
          </p:nvPr>
        </p:nvSpPr>
        <p:spPr>
          <a:xfrm>
            <a:off x="4648200" y="2956322"/>
            <a:ext cx="4038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567"/>
          <p:cNvSpPr txBox="1"/>
          <p:nvPr>
            <p:ph idx="4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2" name="Google Shape;3582;p567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3" name="Google Shape;3583;p567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567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8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7" name="Google Shape;3587;p568"/>
          <p:cNvSpPr txBox="1"/>
          <p:nvPr>
            <p:ph idx="1" type="body"/>
          </p:nvPr>
        </p:nvSpPr>
        <p:spPr>
          <a:xfrm>
            <a:off x="457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2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 sz="20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88" name="Google Shape;3588;p568"/>
          <p:cNvSpPr txBox="1"/>
          <p:nvPr>
            <p:ph idx="2" type="body"/>
          </p:nvPr>
        </p:nvSpPr>
        <p:spPr>
          <a:xfrm>
            <a:off x="4648200" y="1200150"/>
            <a:ext cx="4038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9" name="Google Shape;3589;p568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0" name="Google Shape;3590;p568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1" name="Google Shape;3591;p568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57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1476565" y="1118949"/>
            <a:ext cx="26169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5556885" y="1099423"/>
            <a:ext cx="29598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4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9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:"/>
              <a:defRPr/>
            </a:lvl1pPr>
            <a:lvl2pPr indent="-31432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=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!"/>
              <a:defRPr/>
            </a:lvl9pPr>
          </a:lstStyle>
          <a:p/>
        </p:txBody>
      </p:sp>
      <p:sp>
        <p:nvSpPr>
          <p:cNvPr id="389" name="Google Shape;389;p6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0" name="Google Shape;390;p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wo objects on right" type="txAndTwoObj">
  <p:cSld name="TEXT_AND_TWO_OBJEC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4" name="Google Shape;394;p64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5" name="Google Shape;395;p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8" name="Google Shape;398;p6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9" name="Google Shape;399;p65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6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3" name="Google Shape;403;p66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88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72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69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7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7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9" name="Google Shape;459;p7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0" name="Google Shape;460;p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4" name="Google Shape;464;p76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5" name="Google Shape;465;p76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5" name="Google Shape;475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6" name="Google Shape;476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2" name="Google Shape;482;p7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80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A4047">
            <a:alpha val="2471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/>
          <p:nvPr/>
        </p:nvSpPr>
        <p:spPr>
          <a:xfrm>
            <a:off x="0" y="414147"/>
            <a:ext cx="9155400" cy="20163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82"/>
          <p:cNvSpPr txBox="1"/>
          <p:nvPr>
            <p:ph type="ctrTitle"/>
          </p:nvPr>
        </p:nvSpPr>
        <p:spPr>
          <a:xfrm>
            <a:off x="1139639" y="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7FB"/>
              </a:buClr>
              <a:buSzPts val="4100"/>
              <a:buFont typeface="Century Gothic"/>
              <a:buNone/>
              <a:defRPr b="0" i="0" sz="31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2"/>
          <p:cNvSpPr txBox="1"/>
          <p:nvPr>
            <p:ph idx="1" type="subTitle"/>
          </p:nvPr>
        </p:nvSpPr>
        <p:spPr>
          <a:xfrm>
            <a:off x="0" y="1996071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1F7FB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1F7F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3" name="Google Shape;503;p83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/>
          <p:nvPr/>
        </p:nvSpPr>
        <p:spPr>
          <a:xfrm>
            <a:off x="0" y="403412"/>
            <a:ext cx="9144000" cy="20172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84"/>
          <p:cNvSpPr txBox="1"/>
          <p:nvPr>
            <p:ph type="title"/>
          </p:nvPr>
        </p:nvSpPr>
        <p:spPr>
          <a:xfrm>
            <a:off x="628650" y="403412"/>
            <a:ext cx="7886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9" name="Google Shape;509;p85"/>
          <p:cNvSpPr/>
          <p:nvPr/>
        </p:nvSpPr>
        <p:spPr>
          <a:xfrm rot="5400000">
            <a:off x="-2353129" y="2353199"/>
            <a:ext cx="5143500" cy="4371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3" name="Google Shape;513;p86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4" name="Google Shape;514;p86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type="title"/>
          </p:nvPr>
        </p:nvSpPr>
        <p:spPr>
          <a:xfrm rot="5400000">
            <a:off x="5350051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7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8" name="Google Shape;518;p87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9" name="Google Shape;519;p87"/>
          <p:cNvSpPr/>
          <p:nvPr/>
        </p:nvSpPr>
        <p:spPr>
          <a:xfrm rot="5400000">
            <a:off x="-2387424" y="2345418"/>
            <a:ext cx="5184600" cy="438900"/>
          </a:xfrm>
          <a:prstGeom prst="rect">
            <a:avLst/>
          </a:prstGeom>
          <a:solidFill>
            <a:srgbClr val="3A4047"/>
          </a:solidFill>
          <a:ln cap="flat" cmpd="sng" w="12700">
            <a:solidFill>
              <a:schemeClr val="dk1">
                <a:alpha val="7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9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8" name="Google Shape;548;p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4" name="Google Shape;554;p9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5" name="Google Shape;555;p9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0" name="Google Shape;570;p9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1" name="Google Shape;571;p9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2" name="Google Shape;572;p9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3" name="Google Shape;573;p9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0" name="Google Shape;580;p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9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9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0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10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0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10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0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1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10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9" name="Google Shape;629;p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5" name="Google Shape;635;p10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6" name="Google Shape;636;p1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1" name="Google Shape;651;p10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2" name="Google Shape;652;p10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10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4" name="Google Shape;654;p10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0" name="Google Shape;660;p1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1" name="Google Shape;661;p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7" name="Google Shape;667;p1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theme" Target="../theme/theme52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20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16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57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theme" Target="../theme/theme4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theme" Target="../theme/theme42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theme" Target="../theme/theme55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theme" Target="../theme/theme32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theme" Target="../theme/theme3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0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theme" Target="../theme/theme56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theme" Target="../theme/theme46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theme" Target="../theme/theme1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jp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77.xml"/><Relationship Id="rId8" Type="http://schemas.openxmlformats.org/officeDocument/2006/relationships/theme" Target="../theme/theme37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7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8.xml"/></Relationships>
</file>

<file path=ppt/slideMasters/_rels/slideMaster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theme" Target="../theme/theme25.xml"/></Relationships>
</file>

<file path=ppt/slideMasters/_rels/slideMaster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theme" Target="../theme/theme38.xml"/></Relationships>
</file>

<file path=ppt/slideMasters/_rels/slideMaster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0.xml"/><Relationship Id="rId18" Type="http://schemas.openxmlformats.org/officeDocument/2006/relationships/theme" Target="../theme/theme1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theme" Target="../theme/theme27.xml"/></Relationships>
</file>

<file path=ppt/slideMasters/_rels/slideMaster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theme" Target="../theme/theme36.xml"/></Relationships>
</file>

<file path=ppt/slideMasters/_rels/slideMaster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theme" Target="../theme/theme3.xml"/></Relationships>
</file>

<file path=ppt/slideMasters/_rels/slideMaster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theme" Target="../theme/theme33.xml"/></Relationships>
</file>

<file path=ppt/slideMasters/_rels/slideMaster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theme" Target="../theme/theme41.xml"/></Relationships>
</file>

<file path=ppt/slideMasters/_rels/slideMaster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6.xml"/><Relationship Id="rId8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0.xml"/><Relationship Id="rId12" Type="http://schemas.openxmlformats.org/officeDocument/2006/relationships/theme" Target="../theme/theme51.xml"/></Relationships>
</file>

<file path=ppt/slideMasters/_rels/slideMaster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theme" Target="../theme/theme34.xml"/></Relationships>
</file>

<file path=ppt/slideMasters/_rels/slideMaster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theme" Target="../theme/theme22.xml"/></Relationships>
</file>

<file path=ppt/slideMasters/_rels/slideMaster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theme" Target="../theme/theme62.xml"/></Relationships>
</file>

<file path=ppt/slideMasters/_rels/slideMaster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8.xml"/><Relationship Id="rId12" Type="http://schemas.openxmlformats.org/officeDocument/2006/relationships/theme" Target="../theme/theme1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theme" Target="../theme/theme19.xml"/></Relationships>
</file>

<file path=ppt/slideMasters/_rels/slideMaster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g"/><Relationship Id="rId2" Type="http://schemas.openxmlformats.org/officeDocument/2006/relationships/slideLayout" Target="../slideLayouts/slideLayout319.xml"/><Relationship Id="rId3" Type="http://schemas.openxmlformats.org/officeDocument/2006/relationships/theme" Target="../theme/theme14.xml"/></Relationships>
</file>

<file path=ppt/slideMasters/_rels/slideMaster41.xml.rels><?xml version='1.0' encoding='UTF-8' standalone='yes'?>
<Relationships xmlns="http://schemas.openxmlformats.org/package/2006/relationships"><Relationship Id="rId1" Type="http://schemas.openxmlformats.org/officeDocument/2006/relationships/image" Target="../media/image63.jpg"/><Relationship Id="rId2" Type="http://schemas.openxmlformats.org/officeDocument/2006/relationships/slideLayout" Target="../slideLayouts/slideLayout320.xml"/><Relationship Id="rId3" Type="http://schemas.openxmlformats.org/officeDocument/2006/relationships/theme" Target="../theme/theme26.xml"/></Relationships>
</file>

<file path=ppt/slideMasters/_rels/slideMaster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1.xml"/><Relationship Id="rId2" Type="http://schemas.openxmlformats.org/officeDocument/2006/relationships/theme" Target="../theme/theme43.xml"/></Relationships>
</file>

<file path=ppt/slideMasters/_rels/slideMaster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theme" Target="../theme/theme6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324.xml"/><Relationship Id="rId3" Type="http://schemas.openxmlformats.org/officeDocument/2006/relationships/theme" Target="../theme/theme66.xml"/></Relationships>
</file>

<file path=ppt/slideMasters/_rels/slideMaster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5.xml"/><Relationship Id="rId12" Type="http://schemas.openxmlformats.org/officeDocument/2006/relationships/theme" Target="../theme/theme9.xml"/></Relationships>
</file>

<file path=ppt/slideMasters/_rels/slideMaster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theme" Target="../theme/theme63.xml"/></Relationships>
</file>

<file path=ppt/slideMasters/_rels/slideMaster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theme" Target="../theme/theme67.xml"/></Relationships>
</file>

<file path=ppt/slideMasters/_rels/slideMaster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theme" Target="../theme/theme60.xml"/></Relationships>
</file>

<file path=ppt/slideMasters/_rels/slideMaster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theme" Target="../theme/theme6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theme" Target="../theme/theme10.xml"/></Relationships>
</file>

<file path=ppt/slideMasters/_rels/slideMaster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theme" Target="../theme/theme65.xml"/></Relationships>
</file>

<file path=ppt/slideMasters/_rels/slideMaster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47.xml"/></Relationships>
</file>

<file path=ppt/slideMasters/_rels/slideMaster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theme" Target="../theme/theme59.xml"/></Relationships>
</file>

<file path=ppt/slideMasters/_rels/slideMaster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theme" Target="../theme/theme18.xml"/></Relationships>
</file>

<file path=ppt/slideMasters/_rels/slideMaster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4.xml"/><Relationship Id="rId7" Type="http://schemas.openxmlformats.org/officeDocument/2006/relationships/theme" Target="../theme/theme58.xml"/></Relationships>
</file>

<file path=ppt/slideMasters/_rels/slideMaster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0.xml"/><Relationship Id="rId7" Type="http://schemas.openxmlformats.org/officeDocument/2006/relationships/theme" Target="../theme/theme31.xml"/></Relationships>
</file>

<file path=ppt/slideMasters/_rels/slideMaster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1.xml"/><Relationship Id="rId12" Type="http://schemas.openxmlformats.org/officeDocument/2006/relationships/theme" Target="../theme/theme50.xml"/></Relationships>
</file>

<file path=ppt/slideMasters/_rels/slideMaster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6.xml"/><Relationship Id="rId6" Type="http://schemas.openxmlformats.org/officeDocument/2006/relationships/theme" Target="../theme/theme12.xml"/></Relationships>
</file>

<file path=ppt/slideMasters/_rels/slideMaster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7.xml"/><Relationship Id="rId2" Type="http://schemas.openxmlformats.org/officeDocument/2006/relationships/slideLayout" Target="../slideLayouts/slideLayout418.xml"/><Relationship Id="rId3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3.xml"/><Relationship Id="rId8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28.xml"/><Relationship Id="rId13" Type="http://schemas.openxmlformats.org/officeDocument/2006/relationships/theme" Target="../theme/theme17.xml"/></Relationships>
</file>

<file path=ppt/slideMasters/_rels/slideMaster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theme" Target="../theme/theme53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theme" Target="../theme/theme23.xml"/></Relationships>
</file>

<file path=ppt/slideMasters/_rels/slideMaster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36.xml"/><Relationship Id="rId3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1.xml"/><Relationship Id="rId8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46.xml"/><Relationship Id="rId13" Type="http://schemas.openxmlformats.org/officeDocument/2006/relationships/theme" Target="../theme/theme28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4.xml"/><Relationship Id="rId9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56.xml"/><Relationship Id="rId11" Type="http://schemas.openxmlformats.org/officeDocument/2006/relationships/slideLayout" Target="../slideLayouts/slideLayout457.xml"/><Relationship Id="rId12" Type="http://schemas.openxmlformats.org/officeDocument/2006/relationships/theme" Target="../theme/theme48.xml"/></Relationships>
</file>

<file path=ppt/slideMasters/_rels/slideMaster62.xml.rels><?xml version='1.0' encoding='UTF-8' standalone='yes'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3.xml"/><Relationship Id="rId8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68.xml"/><Relationship Id="rId13" Type="http://schemas.openxmlformats.org/officeDocument/2006/relationships/theme" Target="../theme/theme54.xml"/></Relationships>
</file>

<file path=ppt/slideMasters/_rels/slideMaster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72.xml"/><Relationship Id="rId5" Type="http://schemas.openxmlformats.org/officeDocument/2006/relationships/slideLayout" Target="../slideLayouts/slideLayout473.xml"/><Relationship Id="rId6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76.xml"/><Relationship Id="rId9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8.xml"/><Relationship Id="rId11" Type="http://schemas.openxmlformats.org/officeDocument/2006/relationships/slideLayout" Target="../slideLayouts/slideLayout479.xml"/><Relationship Id="rId12" Type="http://schemas.openxmlformats.org/officeDocument/2006/relationships/theme" Target="../theme/theme29.xml"/></Relationships>
</file>

<file path=ppt/slideMasters/_rels/slideMaster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theme" Target="../theme/theme40.xml"/></Relationships>
</file>

<file path=ppt/slideMasters/_rels/slideMaster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theme" Target="../theme/theme4.xml"/></Relationships>
</file>

<file path=ppt/slideMasters/_rels/slideMaster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theme" Target="../theme/theme45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35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24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7FB">
            <a:alpha val="80000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628650" y="4767264"/>
            <a:ext cx="788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10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4"/>
          <p:cNvSpPr txBox="1"/>
          <p:nvPr>
            <p:ph type="title"/>
          </p:nvPr>
        </p:nvSpPr>
        <p:spPr>
          <a:xfrm>
            <a:off x="2410273" y="1086853"/>
            <a:ext cx="4323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1623828" y="1986966"/>
            <a:ext cx="5896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4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0" name="Google Shape;750;p1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751" name="Google Shape;751;p12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2"/>
    <p:sldLayoutId id="2147483759" r:id="rId3"/>
    <p:sldLayoutId id="2147483760" r:id="rId4"/>
    <p:sldLayoutId id="2147483761" r:id="rId5"/>
    <p:sldLayoutId id="21474837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0"/>
          <p:cNvSpPr txBox="1"/>
          <p:nvPr>
            <p:ph type="title"/>
          </p:nvPr>
        </p:nvSpPr>
        <p:spPr>
          <a:xfrm>
            <a:off x="3834765" y="1560703"/>
            <a:ext cx="1474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1" name="Google Shape;791;p130"/>
          <p:cNvSpPr txBox="1"/>
          <p:nvPr>
            <p:ph idx="1" type="body"/>
          </p:nvPr>
        </p:nvSpPr>
        <p:spPr>
          <a:xfrm>
            <a:off x="533018" y="1829181"/>
            <a:ext cx="8078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3" name="Google Shape;793;p1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4" name="Google Shape;794;p130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6"/>
          <p:cNvSpPr txBox="1"/>
          <p:nvPr>
            <p:ph type="title"/>
          </p:nvPr>
        </p:nvSpPr>
        <p:spPr>
          <a:xfrm>
            <a:off x="1466279" y="962691"/>
            <a:ext cx="621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5" name="Google Shape;825;p136"/>
          <p:cNvSpPr txBox="1"/>
          <p:nvPr>
            <p:ph idx="1" type="body"/>
          </p:nvPr>
        </p:nvSpPr>
        <p:spPr>
          <a:xfrm>
            <a:off x="3929063" y="1760429"/>
            <a:ext cx="43506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7" name="Google Shape;827;p1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28" name="Google Shape;828;p13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2"/>
          <p:cNvSpPr/>
          <p:nvPr/>
        </p:nvSpPr>
        <p:spPr>
          <a:xfrm>
            <a:off x="7028307" y="1143"/>
            <a:ext cx="914400" cy="5143500"/>
          </a:xfrm>
          <a:custGeom>
            <a:rect b="b" l="l" r="r" t="t"/>
            <a:pathLst>
              <a:path extrusionOk="0" h="6858000" w="12192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noFill/>
          <a:ln cap="flat" cmpd="sng" w="9525">
            <a:solidFill>
              <a:srgbClr val="BEB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9" name="Google Shape;859;p142"/>
          <p:cNvSpPr/>
          <p:nvPr/>
        </p:nvSpPr>
        <p:spPr>
          <a:xfrm>
            <a:off x="5569839" y="2762630"/>
            <a:ext cx="3572828" cy="2382678"/>
          </a:xfrm>
          <a:custGeom>
            <a:rect b="b" l="l" r="r" t="t"/>
            <a:pathLst>
              <a:path extrusionOk="0" h="3176904" w="4763770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0" name="Google Shape;860;p142"/>
          <p:cNvSpPr/>
          <p:nvPr/>
        </p:nvSpPr>
        <p:spPr>
          <a:xfrm>
            <a:off x="6885433" y="0"/>
            <a:ext cx="2256472" cy="5143500"/>
          </a:xfrm>
          <a:custGeom>
            <a:rect b="b" l="l" r="r" t="t"/>
            <a:pathLst>
              <a:path extrusionOk="0" h="6858000" w="3008629">
                <a:moveTo>
                  <a:pt x="3008374" y="0"/>
                </a:moveTo>
                <a:lnTo>
                  <a:pt x="2043498" y="0"/>
                </a:lnTo>
                <a:lnTo>
                  <a:pt x="0" y="6857996"/>
                </a:lnTo>
                <a:lnTo>
                  <a:pt x="3008374" y="6857996"/>
                </a:lnTo>
                <a:lnTo>
                  <a:pt x="3008374" y="0"/>
                </a:lnTo>
                <a:close/>
              </a:path>
            </a:pathLst>
          </a:custGeom>
          <a:solidFill>
            <a:srgbClr val="90C225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1" name="Google Shape;861;p142"/>
          <p:cNvSpPr/>
          <p:nvPr/>
        </p:nvSpPr>
        <p:spPr>
          <a:xfrm>
            <a:off x="7204394" y="0"/>
            <a:ext cx="1939766" cy="5143500"/>
          </a:xfrm>
          <a:custGeom>
            <a:rect b="b" l="l" r="r" t="t"/>
            <a:pathLst>
              <a:path extrusionOk="0" h="6858000" w="2586354">
                <a:moveTo>
                  <a:pt x="2586141" y="0"/>
                </a:moveTo>
                <a:lnTo>
                  <a:pt x="0" y="0"/>
                </a:lnTo>
                <a:lnTo>
                  <a:pt x="1207429" y="6857996"/>
                </a:lnTo>
                <a:lnTo>
                  <a:pt x="2586141" y="6857996"/>
                </a:lnTo>
                <a:lnTo>
                  <a:pt x="2586141" y="0"/>
                </a:lnTo>
                <a:close/>
              </a:path>
            </a:pathLst>
          </a:custGeom>
          <a:solidFill>
            <a:srgbClr val="90C225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2" name="Google Shape;862;p142"/>
          <p:cNvSpPr/>
          <p:nvPr/>
        </p:nvSpPr>
        <p:spPr>
          <a:xfrm>
            <a:off x="6700266" y="2286000"/>
            <a:ext cx="2444115" cy="2857500"/>
          </a:xfrm>
          <a:custGeom>
            <a:rect b="b" l="l" r="r" t="t"/>
            <a:pathLst>
              <a:path extrusionOk="0" h="3810000" w="3258820">
                <a:moveTo>
                  <a:pt x="3258311" y="0"/>
                </a:moveTo>
                <a:lnTo>
                  <a:pt x="0" y="3809999"/>
                </a:lnTo>
                <a:lnTo>
                  <a:pt x="3258311" y="3809999"/>
                </a:lnTo>
                <a:lnTo>
                  <a:pt x="3258311" y="0"/>
                </a:lnTo>
                <a:close/>
              </a:path>
            </a:pathLst>
          </a:custGeom>
          <a:solidFill>
            <a:srgbClr val="539F20">
              <a:alpha val="717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3" name="Google Shape;863;p142"/>
          <p:cNvSpPr/>
          <p:nvPr/>
        </p:nvSpPr>
        <p:spPr>
          <a:xfrm>
            <a:off x="7004484" y="0"/>
            <a:ext cx="2137409" cy="5143500"/>
          </a:xfrm>
          <a:custGeom>
            <a:rect b="b" l="l" r="r" t="t"/>
            <a:pathLst>
              <a:path extrusionOk="0" h="6858000" w="2849879">
                <a:moveTo>
                  <a:pt x="2849639" y="0"/>
                </a:moveTo>
                <a:lnTo>
                  <a:pt x="0" y="0"/>
                </a:lnTo>
                <a:lnTo>
                  <a:pt x="2466225" y="6857996"/>
                </a:lnTo>
                <a:lnTo>
                  <a:pt x="2849639" y="6857996"/>
                </a:lnTo>
                <a:lnTo>
                  <a:pt x="2849639" y="0"/>
                </a:lnTo>
                <a:close/>
              </a:path>
            </a:pathLst>
          </a:custGeom>
          <a:solidFill>
            <a:srgbClr val="3E7818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4" name="Google Shape;864;p142"/>
          <p:cNvSpPr/>
          <p:nvPr/>
        </p:nvSpPr>
        <p:spPr>
          <a:xfrm>
            <a:off x="8174737" y="0"/>
            <a:ext cx="967263" cy="5143500"/>
          </a:xfrm>
          <a:custGeom>
            <a:rect b="b" l="l" r="r" t="t"/>
            <a:pathLst>
              <a:path extrusionOk="0" h="6858000" w="1289684">
                <a:moveTo>
                  <a:pt x="1289303" y="0"/>
                </a:moveTo>
                <a:lnTo>
                  <a:pt x="1017690" y="0"/>
                </a:lnTo>
                <a:lnTo>
                  <a:pt x="0" y="6857996"/>
                </a:lnTo>
                <a:lnTo>
                  <a:pt x="1289303" y="6857996"/>
                </a:lnTo>
                <a:lnTo>
                  <a:pt x="1289303" y="0"/>
                </a:lnTo>
                <a:close/>
              </a:path>
            </a:pathLst>
          </a:custGeom>
          <a:solidFill>
            <a:srgbClr val="C0E374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5" name="Google Shape;865;p142"/>
          <p:cNvSpPr/>
          <p:nvPr/>
        </p:nvSpPr>
        <p:spPr>
          <a:xfrm>
            <a:off x="8205562" y="0"/>
            <a:ext cx="936307" cy="5143500"/>
          </a:xfrm>
          <a:custGeom>
            <a:rect b="b" l="l" r="r" t="t"/>
            <a:pathLst>
              <a:path extrusionOk="0" h="6858000" w="1248409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6" name="Google Shape;866;p142"/>
          <p:cNvSpPr/>
          <p:nvPr/>
        </p:nvSpPr>
        <p:spPr>
          <a:xfrm>
            <a:off x="7779258" y="2692907"/>
            <a:ext cx="1362551" cy="2450782"/>
          </a:xfrm>
          <a:custGeom>
            <a:rect b="b" l="l" r="r" t="t"/>
            <a:pathLst>
              <a:path extrusionOk="0" h="3267709" w="1816734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7" name="Google Shape;867;p142"/>
          <p:cNvSpPr txBox="1"/>
          <p:nvPr>
            <p:ph type="title"/>
          </p:nvPr>
        </p:nvSpPr>
        <p:spPr>
          <a:xfrm>
            <a:off x="567232" y="473297"/>
            <a:ext cx="8009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rgbClr val="90C22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42"/>
          <p:cNvSpPr txBox="1"/>
          <p:nvPr>
            <p:ph idx="1" type="body"/>
          </p:nvPr>
        </p:nvSpPr>
        <p:spPr>
          <a:xfrm>
            <a:off x="567232" y="1588636"/>
            <a:ext cx="80094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4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0" name="Google Shape;870;p1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71" name="Google Shape;871;p142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1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14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14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4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1"/>
          <p:cNvSpPr txBox="1"/>
          <p:nvPr>
            <p:ph type="title"/>
          </p:nvPr>
        </p:nvSpPr>
        <p:spPr>
          <a:xfrm>
            <a:off x="609600" y="171450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6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rgbClr val="D8B25C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61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161"/>
          <p:cNvSpPr txBox="1"/>
          <p:nvPr>
            <p:ph idx="11" type="ftr"/>
          </p:nvPr>
        </p:nvSpPr>
        <p:spPr>
          <a:xfrm>
            <a:off x="609600" y="4686300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161"/>
          <p:cNvSpPr txBox="1"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61"/>
          <p:cNvSpPr txBox="1"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61"/>
          <p:cNvSpPr txBox="1"/>
          <p:nvPr/>
        </p:nvSpPr>
        <p:spPr>
          <a:xfrm>
            <a:off x="590550" y="959644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61"/>
          <p:cNvSpPr txBox="1"/>
          <p:nvPr>
            <p:ph idx="12" type="sldNum"/>
          </p:nvPr>
        </p:nvSpPr>
        <p:spPr>
          <a:xfrm>
            <a:off x="0" y="953690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793" y="236410"/>
            <a:ext cx="656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rgbClr val="7ACE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7933" y="1087278"/>
            <a:ext cx="50001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eps"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b="0%" l="0%" r="100%" t="100%"/>
          </a:path>
          <a:tileRect b="-100%" l="-100%" r="0%" t="0%"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5" name="Google Shape;1025;p1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166"/>
          <p:cNvSpPr/>
          <p:nvPr/>
        </p:nvSpPr>
        <p:spPr>
          <a:xfrm>
            <a:off x="0" y="0"/>
            <a:ext cx="31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66"/>
          <p:cNvSpPr/>
          <p:nvPr/>
        </p:nvSpPr>
        <p:spPr>
          <a:xfrm>
            <a:off x="3175" y="45339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19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66"/>
          <p:cNvSpPr/>
          <p:nvPr/>
        </p:nvSpPr>
        <p:spPr>
          <a:xfrm>
            <a:off x="3175" y="3924300"/>
            <a:ext cx="635000" cy="609600"/>
          </a:xfrm>
          <a:custGeom>
            <a:rect b="b" l="l" r="r" t="t"/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66"/>
          <p:cNvSpPr/>
          <p:nvPr/>
        </p:nvSpPr>
        <p:spPr>
          <a:xfrm>
            <a:off x="8397875" y="2018"/>
            <a:ext cx="746125" cy="610209"/>
          </a:xfrm>
          <a:custGeom>
            <a:rect b="b" l="l" r="r" t="t"/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66"/>
          <p:cNvSpPr/>
          <p:nvPr/>
        </p:nvSpPr>
        <p:spPr>
          <a:xfrm>
            <a:off x="8397875" y="612226"/>
            <a:ext cx="746125" cy="607183"/>
          </a:xfrm>
          <a:custGeom>
            <a:rect b="b" l="l" r="r" t="t"/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12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173"/>
          <p:cNvGrpSpPr/>
          <p:nvPr/>
        </p:nvGrpSpPr>
        <p:grpSpPr>
          <a:xfrm>
            <a:off x="3998" y="1066800"/>
            <a:ext cx="9143177" cy="4076700"/>
            <a:chOff x="3998" y="1422400"/>
            <a:chExt cx="9143177" cy="5435600"/>
          </a:xfrm>
        </p:grpSpPr>
        <p:grpSp>
          <p:nvGrpSpPr>
            <p:cNvPr id="1106" name="Google Shape;1106;p173"/>
            <p:cNvGrpSpPr/>
            <p:nvPr/>
          </p:nvGrpSpPr>
          <p:grpSpPr>
            <a:xfrm>
              <a:off x="31750" y="1422400"/>
              <a:ext cx="9115425" cy="5435600"/>
              <a:chOff x="31750" y="1422400"/>
              <a:chExt cx="9115425" cy="5435600"/>
            </a:xfrm>
          </p:grpSpPr>
          <p:sp>
            <p:nvSpPr>
              <p:cNvPr id="1107" name="Google Shape;1107;p173"/>
              <p:cNvSpPr/>
              <p:nvPr/>
            </p:nvSpPr>
            <p:spPr>
              <a:xfrm>
                <a:off x="2220912" y="1771650"/>
                <a:ext cx="4468813" cy="3349625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8" name="Google Shape;1108;p173"/>
              <p:cNvSpPr/>
              <p:nvPr/>
            </p:nvSpPr>
            <p:spPr>
              <a:xfrm>
                <a:off x="1066800" y="1771650"/>
                <a:ext cx="6296025" cy="3756025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9" name="Google Shape;1109;p173"/>
              <p:cNvSpPr/>
              <p:nvPr/>
            </p:nvSpPr>
            <p:spPr>
              <a:xfrm>
                <a:off x="31750" y="1697037"/>
                <a:ext cx="9099550" cy="4932363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0" name="Google Shape;1110;p173"/>
              <p:cNvSpPr/>
              <p:nvPr/>
            </p:nvSpPr>
            <p:spPr>
              <a:xfrm>
                <a:off x="384175" y="1817687"/>
                <a:ext cx="8750300" cy="438150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1" name="Google Shape;1111;p173"/>
              <p:cNvSpPr/>
              <p:nvPr/>
            </p:nvSpPr>
            <p:spPr>
              <a:xfrm>
                <a:off x="7683500" y="1562100"/>
                <a:ext cx="1254125" cy="1887538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2" name="Google Shape;1112;p173"/>
              <p:cNvSpPr/>
              <p:nvPr/>
            </p:nvSpPr>
            <p:spPr>
              <a:xfrm>
                <a:off x="8212137" y="1422400"/>
                <a:ext cx="919163" cy="1773238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3" name="Google Shape;1113;p173"/>
              <p:cNvSpPr/>
              <p:nvPr/>
            </p:nvSpPr>
            <p:spPr>
              <a:xfrm>
                <a:off x="5224462" y="1536700"/>
                <a:ext cx="3922712" cy="3803650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4" name="Google Shape;1114;p173"/>
              <p:cNvSpPr/>
              <p:nvPr/>
            </p:nvSpPr>
            <p:spPr>
              <a:xfrm>
                <a:off x="3756025" y="1693862"/>
                <a:ext cx="2220913" cy="2141538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5" name="Google Shape;1115;p173"/>
              <p:cNvSpPr/>
              <p:nvPr/>
            </p:nvSpPr>
            <p:spPr>
              <a:xfrm>
                <a:off x="6786562" y="3224212"/>
                <a:ext cx="1993900" cy="1285875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6" name="Google Shape;1116;p173"/>
              <p:cNvSpPr/>
              <p:nvPr/>
            </p:nvSpPr>
            <p:spPr>
              <a:xfrm>
                <a:off x="4625975" y="5518150"/>
                <a:ext cx="4521200" cy="1250950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7" name="Google Shape;1117;p173"/>
              <p:cNvSpPr/>
              <p:nvPr/>
            </p:nvSpPr>
            <p:spPr>
              <a:xfrm>
                <a:off x="8640762" y="1463675"/>
                <a:ext cx="506412" cy="1355725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8" name="Google Shape;1118;p173"/>
              <p:cNvSpPr/>
              <p:nvPr/>
            </p:nvSpPr>
            <p:spPr>
              <a:xfrm>
                <a:off x="7864475" y="5664200"/>
                <a:ext cx="1025525" cy="622300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9" name="Google Shape;1119;p173"/>
              <p:cNvSpPr/>
              <p:nvPr/>
            </p:nvSpPr>
            <p:spPr>
              <a:xfrm>
                <a:off x="79375" y="3810000"/>
                <a:ext cx="4343400" cy="304800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120" name="Google Shape;1120;p173"/>
            <p:cNvGrpSpPr/>
            <p:nvPr/>
          </p:nvGrpSpPr>
          <p:grpSpPr>
            <a:xfrm>
              <a:off x="3998" y="3639817"/>
              <a:ext cx="2193331" cy="2694775"/>
              <a:chOff x="3998" y="3639817"/>
              <a:chExt cx="2193331" cy="2694775"/>
            </a:xfrm>
          </p:grpSpPr>
          <p:sp>
            <p:nvSpPr>
              <p:cNvPr id="1121" name="Google Shape;1121;p173"/>
              <p:cNvSpPr txBox="1"/>
              <p:nvPr/>
            </p:nvSpPr>
            <p:spPr>
              <a:xfrm rot="6780532">
                <a:off x="100933" y="61618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2" name="Google Shape;1122;p173"/>
              <p:cNvSpPr txBox="1"/>
              <p:nvPr/>
            </p:nvSpPr>
            <p:spPr>
              <a:xfrm rot="6780532">
                <a:off x="53308" y="6158681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3" name="Google Shape;1123;p173"/>
              <p:cNvSpPr txBox="1"/>
              <p:nvPr/>
            </p:nvSpPr>
            <p:spPr>
              <a:xfrm rot="6780532">
                <a:off x="12033" y="6149156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4" name="Google Shape;1124;p173"/>
              <p:cNvSpPr txBox="1"/>
              <p:nvPr/>
            </p:nvSpPr>
            <p:spPr>
              <a:xfrm rot="5938358">
                <a:off x="332504" y="616505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5" name="Google Shape;1125;p173"/>
              <p:cNvSpPr txBox="1"/>
              <p:nvPr/>
            </p:nvSpPr>
            <p:spPr>
              <a:xfrm rot="5938358">
                <a:off x="291229" y="6171409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6" name="Google Shape;1126;p173"/>
              <p:cNvSpPr txBox="1"/>
              <p:nvPr/>
            </p:nvSpPr>
            <p:spPr>
              <a:xfrm rot="6237603">
                <a:off x="243725" y="6171375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7" name="Google Shape;1127;p173"/>
              <p:cNvSpPr txBox="1"/>
              <p:nvPr/>
            </p:nvSpPr>
            <p:spPr>
              <a:xfrm rot="6178266">
                <a:off x="196027" y="6168300"/>
                <a:ext cx="109597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8" name="Google Shape;1128;p173"/>
              <p:cNvSpPr txBox="1"/>
              <p:nvPr/>
            </p:nvSpPr>
            <p:spPr>
              <a:xfrm rot="5343494">
                <a:off x="577085" y="613970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9" name="Google Shape;1129;p173"/>
              <p:cNvSpPr txBox="1"/>
              <p:nvPr/>
            </p:nvSpPr>
            <p:spPr>
              <a:xfrm rot="5343494">
                <a:off x="529460" y="6146053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0" name="Google Shape;1130;p173"/>
              <p:cNvSpPr txBox="1"/>
              <p:nvPr/>
            </p:nvSpPr>
            <p:spPr>
              <a:xfrm rot="5578790">
                <a:off x="481829" y="615252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1" name="Google Shape;1131;p173"/>
              <p:cNvSpPr txBox="1"/>
              <p:nvPr/>
            </p:nvSpPr>
            <p:spPr>
              <a:xfrm rot="5701445">
                <a:off x="430976" y="6161883"/>
                <a:ext cx="1096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2" name="Google Shape;1132;p173"/>
              <p:cNvSpPr txBox="1"/>
              <p:nvPr/>
            </p:nvSpPr>
            <p:spPr>
              <a:xfrm rot="4682961">
                <a:off x="821524" y="6076135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3" name="Google Shape;1133;p173"/>
              <p:cNvSpPr txBox="1"/>
              <p:nvPr/>
            </p:nvSpPr>
            <p:spPr>
              <a:xfrm rot="4923867">
                <a:off x="772268" y="6085665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4" name="Google Shape;1134;p173"/>
              <p:cNvSpPr txBox="1"/>
              <p:nvPr/>
            </p:nvSpPr>
            <p:spPr>
              <a:xfrm rot="4923867">
                <a:off x="724643" y="6107890"/>
                <a:ext cx="99957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5" name="Google Shape;1135;p173"/>
              <p:cNvSpPr txBox="1"/>
              <p:nvPr/>
            </p:nvSpPr>
            <p:spPr>
              <a:xfrm rot="5038921">
                <a:off x="678632" y="6111220"/>
                <a:ext cx="100152" cy="19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6" name="Google Shape;1136;p173"/>
              <p:cNvSpPr txBox="1"/>
              <p:nvPr/>
            </p:nvSpPr>
            <p:spPr>
              <a:xfrm rot="3783025">
                <a:off x="1054806" y="597133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7" name="Google Shape;1137;p173"/>
              <p:cNvSpPr txBox="1"/>
              <p:nvPr/>
            </p:nvSpPr>
            <p:spPr>
              <a:xfrm rot="3783025">
                <a:off x="1007181" y="5999908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8" name="Google Shape;1138;p173"/>
              <p:cNvSpPr txBox="1"/>
              <p:nvPr/>
            </p:nvSpPr>
            <p:spPr>
              <a:xfrm rot="4078509">
                <a:off x="962824" y="6015819"/>
                <a:ext cx="99998" cy="191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9" name="Google Shape;1139;p173"/>
              <p:cNvSpPr txBox="1"/>
              <p:nvPr/>
            </p:nvSpPr>
            <p:spPr>
              <a:xfrm rot="4319996">
                <a:off x="913671" y="6038142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0" name="Google Shape;1140;p173"/>
              <p:cNvSpPr txBox="1"/>
              <p:nvPr/>
            </p:nvSpPr>
            <p:spPr>
              <a:xfrm rot="3361407">
                <a:off x="1270759" y="58443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1" name="Google Shape;1141;p173"/>
              <p:cNvSpPr txBox="1"/>
              <p:nvPr/>
            </p:nvSpPr>
            <p:spPr>
              <a:xfrm rot="3361407">
                <a:off x="1226309" y="5869712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2" name="Google Shape;1142;p173"/>
              <p:cNvSpPr txBox="1"/>
              <p:nvPr/>
            </p:nvSpPr>
            <p:spPr>
              <a:xfrm rot="3361407">
                <a:off x="1185034" y="5898287"/>
                <a:ext cx="9984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3" name="Google Shape;1143;p173"/>
              <p:cNvSpPr txBox="1"/>
              <p:nvPr/>
            </p:nvSpPr>
            <p:spPr>
              <a:xfrm rot="3783025">
                <a:off x="1138944" y="5926883"/>
                <a:ext cx="99954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4" name="Google Shape;1144;p173"/>
              <p:cNvSpPr txBox="1"/>
              <p:nvPr/>
            </p:nvSpPr>
            <p:spPr>
              <a:xfrm rot="2279924">
                <a:off x="1465266" y="5694401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5" name="Google Shape;1145;p173"/>
              <p:cNvSpPr txBox="1"/>
              <p:nvPr/>
            </p:nvSpPr>
            <p:spPr>
              <a:xfrm rot="2279924">
                <a:off x="1427166" y="5724564"/>
                <a:ext cx="109641" cy="1902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6" name="Google Shape;1146;p173"/>
              <p:cNvSpPr txBox="1"/>
              <p:nvPr/>
            </p:nvSpPr>
            <p:spPr>
              <a:xfrm rot="2700000">
                <a:off x="1436708" y="5710263"/>
                <a:ext cx="19092" cy="10946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7" name="Google Shape;1147;p173"/>
              <p:cNvSpPr txBox="1"/>
              <p:nvPr/>
            </p:nvSpPr>
            <p:spPr>
              <a:xfrm rot="2700000">
                <a:off x="1390603" y="5743573"/>
                <a:ext cx="19092" cy="10012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8" name="Google Shape;1148;p173"/>
              <p:cNvSpPr txBox="1"/>
              <p:nvPr/>
            </p:nvSpPr>
            <p:spPr>
              <a:xfrm rot="1497031">
                <a:off x="1630358" y="55133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9" name="Google Shape;1149;p173"/>
              <p:cNvSpPr txBox="1"/>
              <p:nvPr/>
            </p:nvSpPr>
            <p:spPr>
              <a:xfrm rot="1497031">
                <a:off x="1601783" y="5551437"/>
                <a:ext cx="109521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0" name="Google Shape;1150;p173"/>
              <p:cNvSpPr txBox="1"/>
              <p:nvPr/>
            </p:nvSpPr>
            <p:spPr>
              <a:xfrm rot="1741446">
                <a:off x="1571587" y="5586403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1" name="Google Shape;1151;p173"/>
              <p:cNvSpPr txBox="1"/>
              <p:nvPr/>
            </p:nvSpPr>
            <p:spPr>
              <a:xfrm rot="1741446">
                <a:off x="1538249" y="5626091"/>
                <a:ext cx="109445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2" name="Google Shape;1152;p173"/>
              <p:cNvSpPr txBox="1"/>
              <p:nvPr/>
            </p:nvSpPr>
            <p:spPr>
              <a:xfrm rot="840073">
                <a:off x="1766941" y="5326075"/>
                <a:ext cx="119037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3" name="Google Shape;1153;p173"/>
              <p:cNvSpPr txBox="1"/>
              <p:nvPr/>
            </p:nvSpPr>
            <p:spPr>
              <a:xfrm rot="837603">
                <a:off x="1746315" y="5362540"/>
                <a:ext cx="10943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4" name="Google Shape;1154;p173"/>
              <p:cNvSpPr txBox="1"/>
              <p:nvPr/>
            </p:nvSpPr>
            <p:spPr>
              <a:xfrm rot="1260899">
                <a:off x="1723982" y="5403857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5" name="Google Shape;1155;p173"/>
              <p:cNvSpPr txBox="1"/>
              <p:nvPr/>
            </p:nvSpPr>
            <p:spPr>
              <a:xfrm rot="1260899">
                <a:off x="1689057" y="5437194"/>
                <a:ext cx="109589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6" name="Google Shape;1156;p173"/>
              <p:cNvSpPr txBox="1"/>
              <p:nvPr/>
            </p:nvSpPr>
            <p:spPr>
              <a:xfrm rot="418538">
                <a:off x="1860515" y="5119647"/>
                <a:ext cx="128451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7" name="Google Shape;1157;p173"/>
              <p:cNvSpPr txBox="1"/>
              <p:nvPr/>
            </p:nvSpPr>
            <p:spPr>
              <a:xfrm rot="540027">
                <a:off x="1844666" y="5159366"/>
                <a:ext cx="12848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8" name="Google Shape;1158;p173"/>
              <p:cNvSpPr txBox="1"/>
              <p:nvPr/>
            </p:nvSpPr>
            <p:spPr>
              <a:xfrm rot="719520">
                <a:off x="1832008" y="5200638"/>
                <a:ext cx="128504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9" name="Google Shape;1159;p173"/>
              <p:cNvSpPr txBox="1"/>
              <p:nvPr/>
            </p:nvSpPr>
            <p:spPr>
              <a:xfrm rot="724475">
                <a:off x="1811351" y="524517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0" name="Google Shape;1160;p173"/>
              <p:cNvSpPr txBox="1"/>
              <p:nvPr/>
            </p:nvSpPr>
            <p:spPr>
              <a:xfrm rot="-297142">
                <a:off x="1922537" y="4914947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1" name="Google Shape;1161;p173"/>
              <p:cNvSpPr txBox="1"/>
              <p:nvPr/>
            </p:nvSpPr>
            <p:spPr>
              <a:xfrm rot="-56089">
                <a:off x="1906572" y="4956247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2" name="Google Shape;1162;p173"/>
              <p:cNvSpPr txBox="1"/>
              <p:nvPr/>
            </p:nvSpPr>
            <p:spPr>
              <a:xfrm rot="-56089">
                <a:off x="1904985" y="4995934"/>
                <a:ext cx="128717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3" name="Google Shape;1163;p173"/>
              <p:cNvSpPr txBox="1"/>
              <p:nvPr/>
            </p:nvSpPr>
            <p:spPr>
              <a:xfrm rot="176551">
                <a:off x="1887589" y="5037074"/>
                <a:ext cx="128570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4" name="Google Shape;1164;p173"/>
              <p:cNvSpPr txBox="1"/>
              <p:nvPr/>
            </p:nvSpPr>
            <p:spPr>
              <a:xfrm rot="-723047">
                <a:off x="1935119" y="4706886"/>
                <a:ext cx="136508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5" name="Google Shape;1165;p173"/>
              <p:cNvSpPr txBox="1"/>
              <p:nvPr/>
            </p:nvSpPr>
            <p:spPr>
              <a:xfrm rot="-539144">
                <a:off x="1936764" y="47482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6" name="Google Shape;1166;p173"/>
              <p:cNvSpPr txBox="1"/>
              <p:nvPr/>
            </p:nvSpPr>
            <p:spPr>
              <a:xfrm rot="-539144">
                <a:off x="1936764" y="4786340"/>
                <a:ext cx="136374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7" name="Google Shape;1167;p173"/>
              <p:cNvSpPr txBox="1"/>
              <p:nvPr/>
            </p:nvSpPr>
            <p:spPr>
              <a:xfrm rot="-297142">
                <a:off x="1935237" y="4827634"/>
                <a:ext cx="128580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8" name="Google Shape;1168;p173"/>
              <p:cNvSpPr txBox="1"/>
              <p:nvPr/>
            </p:nvSpPr>
            <p:spPr>
              <a:xfrm rot="-1139565">
                <a:off x="1916167" y="4513270"/>
                <a:ext cx="136427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9" name="Google Shape;1169;p173"/>
              <p:cNvSpPr txBox="1"/>
              <p:nvPr/>
            </p:nvSpPr>
            <p:spPr>
              <a:xfrm rot="-1020052">
                <a:off x="1925703" y="45465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0" name="Google Shape;1170;p173"/>
              <p:cNvSpPr txBox="1"/>
              <p:nvPr/>
            </p:nvSpPr>
            <p:spPr>
              <a:xfrm rot="-1020052">
                <a:off x="1930466" y="4584691"/>
                <a:ext cx="13646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1" name="Google Shape;1171;p173"/>
              <p:cNvSpPr txBox="1"/>
              <p:nvPr/>
            </p:nvSpPr>
            <p:spPr>
              <a:xfrm rot="-838514">
                <a:off x="1935113" y="4627591"/>
                <a:ext cx="136645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2" name="Google Shape;1172;p173"/>
              <p:cNvSpPr txBox="1"/>
              <p:nvPr/>
            </p:nvSpPr>
            <p:spPr>
              <a:xfrm rot="-1556721">
                <a:off x="1849494" y="4329175"/>
                <a:ext cx="13645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3" name="Google Shape;1173;p173"/>
              <p:cNvSpPr txBox="1"/>
              <p:nvPr/>
            </p:nvSpPr>
            <p:spPr>
              <a:xfrm rot="-1381008">
                <a:off x="1866919" y="4368756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4" name="Google Shape;1174;p173"/>
              <p:cNvSpPr txBox="1"/>
              <p:nvPr/>
            </p:nvSpPr>
            <p:spPr>
              <a:xfrm rot="-1381008">
                <a:off x="1879619" y="440526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173"/>
              <p:cNvSpPr txBox="1"/>
              <p:nvPr/>
            </p:nvSpPr>
            <p:spPr>
              <a:xfrm rot="-1381008">
                <a:off x="1895494" y="4437018"/>
                <a:ext cx="136573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6" name="Google Shape;1176;p173"/>
              <p:cNvSpPr txBox="1"/>
              <p:nvPr/>
            </p:nvSpPr>
            <p:spPr>
              <a:xfrm rot="-1979533">
                <a:off x="1747896" y="4171888"/>
                <a:ext cx="136633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7" name="Google Shape;1177;p173"/>
              <p:cNvSpPr txBox="1"/>
              <p:nvPr/>
            </p:nvSpPr>
            <p:spPr>
              <a:xfrm rot="-1857825">
                <a:off x="1768547" y="4198962"/>
                <a:ext cx="136444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8" name="Google Shape;1178;p173"/>
              <p:cNvSpPr txBox="1"/>
              <p:nvPr/>
            </p:nvSpPr>
            <p:spPr>
              <a:xfrm rot="-1803427">
                <a:off x="1792288" y="4233775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173"/>
              <p:cNvSpPr txBox="1"/>
              <p:nvPr/>
            </p:nvSpPr>
            <p:spPr>
              <a:xfrm rot="-1803427">
                <a:off x="1812926" y="4260763"/>
                <a:ext cx="13656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0" name="Google Shape;1180;p173"/>
              <p:cNvSpPr txBox="1"/>
              <p:nvPr/>
            </p:nvSpPr>
            <p:spPr>
              <a:xfrm rot="-2523723">
                <a:off x="1609595" y="402904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1" name="Google Shape;1181;p173"/>
              <p:cNvSpPr txBox="1"/>
              <p:nvPr/>
            </p:nvSpPr>
            <p:spPr>
              <a:xfrm rot="-2523723">
                <a:off x="1642932" y="4059205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2" name="Google Shape;1182;p173"/>
              <p:cNvSpPr txBox="1"/>
              <p:nvPr/>
            </p:nvSpPr>
            <p:spPr>
              <a:xfrm rot="-2523723">
                <a:off x="1666745" y="4086193"/>
                <a:ext cx="136580" cy="1891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3" name="Google Shape;1183;p173"/>
              <p:cNvSpPr txBox="1"/>
              <p:nvPr/>
            </p:nvSpPr>
            <p:spPr>
              <a:xfrm rot="-2400891">
                <a:off x="1695445" y="411154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173"/>
              <p:cNvSpPr/>
              <p:nvPr/>
            </p:nvSpPr>
            <p:spPr>
              <a:xfrm>
                <a:off x="771525" y="4068762"/>
                <a:ext cx="285750" cy="239712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5" name="Google Shape;1185;p173"/>
              <p:cNvSpPr txBox="1"/>
              <p:nvPr/>
            </p:nvSpPr>
            <p:spPr>
              <a:xfrm rot="6539947">
                <a:off x="-344433" y="4981496"/>
                <a:ext cx="1946223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6" name="Google Shape;1186;p173"/>
              <p:cNvSpPr txBox="1"/>
              <p:nvPr/>
            </p:nvSpPr>
            <p:spPr>
              <a:xfrm rot="180304">
                <a:off x="6395" y="4994348"/>
                <a:ext cx="1636651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7" name="Google Shape;1187;p173"/>
              <p:cNvSpPr txBox="1"/>
              <p:nvPr/>
            </p:nvSpPr>
            <p:spPr>
              <a:xfrm rot="-2995237">
                <a:off x="1440775" y="3923527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173"/>
              <p:cNvSpPr txBox="1"/>
              <p:nvPr/>
            </p:nvSpPr>
            <p:spPr>
              <a:xfrm rot="-2995237">
                <a:off x="1477287" y="3945752"/>
                <a:ext cx="128602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9" name="Google Shape;1189;p173"/>
              <p:cNvSpPr txBox="1"/>
              <p:nvPr/>
            </p:nvSpPr>
            <p:spPr>
              <a:xfrm rot="-2999109">
                <a:off x="1514510" y="3963898"/>
                <a:ext cx="136706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0" name="Google Shape;1190;p173"/>
              <p:cNvSpPr txBox="1"/>
              <p:nvPr/>
            </p:nvSpPr>
            <p:spPr>
              <a:xfrm rot="-2700000">
                <a:off x="1546227" y="3983000"/>
                <a:ext cx="136613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1" name="Google Shape;1191;p173"/>
              <p:cNvSpPr txBox="1"/>
              <p:nvPr/>
            </p:nvSpPr>
            <p:spPr>
              <a:xfrm rot="-3662618">
                <a:off x="1251796" y="38504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2" name="Google Shape;1192;p173"/>
              <p:cNvSpPr txBox="1"/>
              <p:nvPr/>
            </p:nvSpPr>
            <p:spPr>
              <a:xfrm rot="-3662618">
                <a:off x="1294659" y="3863154"/>
                <a:ext cx="118973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3" name="Google Shape;1193;p173"/>
              <p:cNvSpPr txBox="1"/>
              <p:nvPr/>
            </p:nvSpPr>
            <p:spPr>
              <a:xfrm rot="-3536670">
                <a:off x="1329536" y="3872843"/>
                <a:ext cx="128521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4" name="Google Shape;1194;p173"/>
              <p:cNvSpPr txBox="1"/>
              <p:nvPr/>
            </p:nvSpPr>
            <p:spPr>
              <a:xfrm rot="-3240715">
                <a:off x="1369137" y="3891746"/>
                <a:ext cx="12865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5" name="Google Shape;1195;p173"/>
              <p:cNvSpPr txBox="1"/>
              <p:nvPr/>
            </p:nvSpPr>
            <p:spPr>
              <a:xfrm rot="-4381470">
                <a:off x="1031051" y="3802792"/>
                <a:ext cx="119193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6" name="Google Shape;1196;p173"/>
              <p:cNvSpPr txBox="1"/>
              <p:nvPr/>
            </p:nvSpPr>
            <p:spPr>
              <a:xfrm rot="-4261007">
                <a:off x="1075539" y="381245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7" name="Google Shape;1197;p173"/>
              <p:cNvSpPr txBox="1"/>
              <p:nvPr/>
            </p:nvSpPr>
            <p:spPr>
              <a:xfrm rot="-4261007">
                <a:off x="1124751" y="3818807"/>
                <a:ext cx="118970" cy="190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8" name="Google Shape;1198;p173"/>
              <p:cNvSpPr txBox="1"/>
              <p:nvPr/>
            </p:nvSpPr>
            <p:spPr>
              <a:xfrm rot="-4019468">
                <a:off x="1172338" y="3825209"/>
                <a:ext cx="118964" cy="189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9" name="Google Shape;1199;p173"/>
              <p:cNvSpPr txBox="1"/>
              <p:nvPr/>
            </p:nvSpPr>
            <p:spPr>
              <a:xfrm rot="-4918843">
                <a:off x="799284" y="3799620"/>
                <a:ext cx="109672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0" name="Google Shape;1200;p173"/>
              <p:cNvSpPr txBox="1"/>
              <p:nvPr/>
            </p:nvSpPr>
            <p:spPr>
              <a:xfrm rot="-4675525">
                <a:off x="848588" y="3796529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1" name="Google Shape;1201;p173"/>
              <p:cNvSpPr txBox="1"/>
              <p:nvPr/>
            </p:nvSpPr>
            <p:spPr>
              <a:xfrm rot="-4675525">
                <a:off x="894626" y="3793354"/>
                <a:ext cx="119033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2" name="Google Shape;1202;p173"/>
              <p:cNvSpPr txBox="1"/>
              <p:nvPr/>
            </p:nvSpPr>
            <p:spPr>
              <a:xfrm rot="-4622918">
                <a:off x="945299" y="3793235"/>
                <a:ext cx="119131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3" name="Google Shape;1203;p173"/>
              <p:cNvSpPr txBox="1"/>
              <p:nvPr/>
            </p:nvSpPr>
            <p:spPr>
              <a:xfrm rot="-5221210">
                <a:off x="564222" y="3831390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4" name="Google Shape;1204;p173"/>
              <p:cNvSpPr txBox="1"/>
              <p:nvPr/>
            </p:nvSpPr>
            <p:spPr>
              <a:xfrm rot="-5400000">
                <a:off x="611925" y="3822000"/>
                <a:ext cx="109500" cy="18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5" name="Google Shape;1205;p173"/>
              <p:cNvSpPr txBox="1"/>
              <p:nvPr/>
            </p:nvSpPr>
            <p:spPr>
              <a:xfrm rot="-5343494">
                <a:off x="665838" y="3815624"/>
                <a:ext cx="109515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6" name="Google Shape;1206;p173"/>
              <p:cNvSpPr txBox="1"/>
              <p:nvPr/>
            </p:nvSpPr>
            <p:spPr>
              <a:xfrm rot="-5221210">
                <a:off x="713447" y="3809165"/>
                <a:ext cx="109648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7" name="Google Shape;1207;p173"/>
              <p:cNvSpPr txBox="1"/>
              <p:nvPr/>
            </p:nvSpPr>
            <p:spPr>
              <a:xfrm rot="-6179677">
                <a:off x="327811" y="3901289"/>
                <a:ext cx="100062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8" name="Google Shape;1208;p173"/>
              <p:cNvSpPr txBox="1"/>
              <p:nvPr/>
            </p:nvSpPr>
            <p:spPr>
              <a:xfrm rot="-6244678">
                <a:off x="377092" y="3885488"/>
                <a:ext cx="99900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9" name="Google Shape;1209;p173"/>
              <p:cNvSpPr txBox="1"/>
              <p:nvPr/>
            </p:nvSpPr>
            <p:spPr>
              <a:xfrm rot="-6117039">
                <a:off x="423121" y="3869597"/>
                <a:ext cx="99967" cy="1900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0" name="Google Shape;1210;p173"/>
              <p:cNvSpPr txBox="1"/>
              <p:nvPr/>
            </p:nvSpPr>
            <p:spPr>
              <a:xfrm rot="-5938358">
                <a:off x="465939" y="3850372"/>
                <a:ext cx="109642" cy="1913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1" name="Google Shape;1211;p173"/>
              <p:cNvSpPr txBox="1"/>
              <p:nvPr/>
            </p:nvSpPr>
            <p:spPr>
              <a:xfrm rot="-7381432">
                <a:off x="10128" y="4044030"/>
                <a:ext cx="100186" cy="190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2" name="Google Shape;1212;p173"/>
              <p:cNvSpPr txBox="1"/>
              <p:nvPr/>
            </p:nvSpPr>
            <p:spPr>
              <a:xfrm rot="-7201300">
                <a:off x="103874" y="3993255"/>
                <a:ext cx="1001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3" name="Google Shape;1213;p173"/>
              <p:cNvSpPr txBox="1"/>
              <p:nvPr/>
            </p:nvSpPr>
            <p:spPr>
              <a:xfrm rot="-6841930">
                <a:off x="146695" y="3971029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4" name="Google Shape;1214;p173"/>
              <p:cNvSpPr txBox="1"/>
              <p:nvPr/>
            </p:nvSpPr>
            <p:spPr>
              <a:xfrm rot="-6841930">
                <a:off x="189558" y="3955154"/>
                <a:ext cx="100184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5" name="Google Shape;1215;p173"/>
              <p:cNvSpPr txBox="1"/>
              <p:nvPr/>
            </p:nvSpPr>
            <p:spPr>
              <a:xfrm rot="-6480004">
                <a:off x="238871" y="3933021"/>
                <a:ext cx="99994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6" name="Google Shape;1216;p173"/>
              <p:cNvSpPr txBox="1"/>
              <p:nvPr/>
            </p:nvSpPr>
            <p:spPr>
              <a:xfrm rot="-1915734">
                <a:off x="87" y="5338784"/>
                <a:ext cx="119123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7" name="Google Shape;1217;p173"/>
              <p:cNvSpPr txBox="1"/>
              <p:nvPr/>
            </p:nvSpPr>
            <p:spPr>
              <a:xfrm rot="3239344">
                <a:off x="811288" y="55213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8" name="Google Shape;1218;p173"/>
              <p:cNvSpPr txBox="1"/>
              <p:nvPr/>
            </p:nvSpPr>
            <p:spPr>
              <a:xfrm rot="3239344">
                <a:off x="55638" y="4441848"/>
                <a:ext cx="384223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9" name="Google Shape;1219;p173"/>
              <p:cNvSpPr txBox="1"/>
              <p:nvPr/>
            </p:nvSpPr>
            <p:spPr>
              <a:xfrm rot="-1919671">
                <a:off x="1111306" y="4525925"/>
                <a:ext cx="503361" cy="191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173"/>
              <p:cNvSpPr txBox="1"/>
              <p:nvPr/>
            </p:nvSpPr>
            <p:spPr>
              <a:xfrm rot="5881814">
                <a:off x="317441" y="6214995"/>
                <a:ext cx="219048" cy="1909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1" name="Google Shape;1221;p173"/>
              <p:cNvSpPr txBox="1"/>
              <p:nvPr/>
            </p:nvSpPr>
            <p:spPr>
              <a:xfrm rot="6660306">
                <a:off x="71549" y="6214994"/>
                <a:ext cx="228483" cy="189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2" name="Google Shape;1222;p173"/>
              <p:cNvSpPr txBox="1"/>
              <p:nvPr/>
            </p:nvSpPr>
            <p:spPr>
              <a:xfrm rot="5217940">
                <a:off x="573143" y="6180221"/>
                <a:ext cx="209694" cy="189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3" name="Google Shape;1223;p173"/>
              <p:cNvSpPr txBox="1"/>
              <p:nvPr/>
            </p:nvSpPr>
            <p:spPr>
              <a:xfrm rot="4499362">
                <a:off x="828706" y="6107157"/>
                <a:ext cx="209654" cy="189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173"/>
              <p:cNvSpPr txBox="1"/>
              <p:nvPr/>
            </p:nvSpPr>
            <p:spPr>
              <a:xfrm rot="3779670">
                <a:off x="1063602" y="5997478"/>
                <a:ext cx="209436" cy="191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5" name="Google Shape;1225;p173"/>
              <p:cNvSpPr txBox="1"/>
              <p:nvPr/>
            </p:nvSpPr>
            <p:spPr>
              <a:xfrm rot="3058902">
                <a:off x="1290694" y="5854767"/>
                <a:ext cx="209667" cy="1897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6" name="Google Shape;1226;p173"/>
              <p:cNvSpPr txBox="1"/>
              <p:nvPr/>
            </p:nvSpPr>
            <p:spPr>
              <a:xfrm rot="2041875">
                <a:off x="1488965" y="5686454"/>
                <a:ext cx="209597" cy="1922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7" name="Google Shape;1227;p173"/>
              <p:cNvSpPr txBox="1"/>
              <p:nvPr/>
            </p:nvSpPr>
            <p:spPr>
              <a:xfrm rot="-7198734">
                <a:off x="-28528" y="3978206"/>
                <a:ext cx="209534" cy="1909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8" name="Google Shape;1228;p173"/>
              <p:cNvSpPr txBox="1"/>
              <p:nvPr/>
            </p:nvSpPr>
            <p:spPr>
              <a:xfrm rot="-6418926">
                <a:off x="215981" y="3862260"/>
                <a:ext cx="209537" cy="1916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173"/>
              <p:cNvSpPr txBox="1"/>
              <p:nvPr/>
            </p:nvSpPr>
            <p:spPr>
              <a:xfrm rot="-4980088">
                <a:off x="709580" y="3752859"/>
                <a:ext cx="219133" cy="190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0" name="Google Shape;1230;p173"/>
              <p:cNvSpPr txBox="1"/>
              <p:nvPr/>
            </p:nvSpPr>
            <p:spPr>
              <a:xfrm rot="-4321295">
                <a:off x="947635" y="3746580"/>
                <a:ext cx="238127" cy="1897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1" name="Google Shape;1231;p173"/>
              <p:cNvSpPr txBox="1"/>
              <p:nvPr/>
            </p:nvSpPr>
            <p:spPr>
              <a:xfrm rot="-3719843">
                <a:off x="1173967" y="3787035"/>
                <a:ext cx="246000" cy="1905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2" name="Google Shape;1232;p173"/>
              <p:cNvSpPr txBox="1"/>
              <p:nvPr/>
            </p:nvSpPr>
            <p:spPr>
              <a:xfrm rot="-3241504">
                <a:off x="1380241" y="3856846"/>
                <a:ext cx="265052" cy="189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173"/>
              <p:cNvSpPr txBox="1"/>
              <p:nvPr/>
            </p:nvSpPr>
            <p:spPr>
              <a:xfrm rot="-2639502">
                <a:off x="1562084" y="3963993"/>
                <a:ext cx="265206" cy="1909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4" name="Google Shape;1234;p173"/>
              <p:cNvSpPr txBox="1"/>
              <p:nvPr/>
            </p:nvSpPr>
            <p:spPr>
              <a:xfrm rot="-2220456">
                <a:off x="1706520" y="4103705"/>
                <a:ext cx="274621" cy="1908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5" name="Google Shape;1235;p173"/>
              <p:cNvSpPr txBox="1"/>
              <p:nvPr/>
            </p:nvSpPr>
            <p:spPr>
              <a:xfrm rot="-1738364">
                <a:off x="1820927" y="4267257"/>
                <a:ext cx="265074" cy="1920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6" name="Google Shape;1236;p173"/>
              <p:cNvSpPr txBox="1"/>
              <p:nvPr/>
            </p:nvSpPr>
            <p:spPr>
              <a:xfrm rot="-1199651">
                <a:off x="1901876" y="4452963"/>
                <a:ext cx="264970" cy="1917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7" name="Google Shape;1237;p173"/>
              <p:cNvSpPr txBox="1"/>
              <p:nvPr/>
            </p:nvSpPr>
            <p:spPr>
              <a:xfrm rot="-780843">
                <a:off x="1933525" y="4651354"/>
                <a:ext cx="265109" cy="1906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173"/>
              <p:cNvSpPr txBox="1"/>
              <p:nvPr/>
            </p:nvSpPr>
            <p:spPr>
              <a:xfrm rot="-300039">
                <a:off x="1925707" y="4867272"/>
                <a:ext cx="265009" cy="1898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9" name="Google Shape;1239;p173"/>
              <p:cNvSpPr txBox="1"/>
              <p:nvPr/>
            </p:nvSpPr>
            <p:spPr>
              <a:xfrm rot="658204">
                <a:off x="1787555" y="5297421"/>
                <a:ext cx="238050" cy="1894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0" name="Google Shape;1240;p173"/>
              <p:cNvSpPr txBox="1"/>
              <p:nvPr/>
            </p:nvSpPr>
            <p:spPr>
              <a:xfrm rot="1500453">
                <a:off x="1652562" y="5500670"/>
                <a:ext cx="222124" cy="191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1" name="Google Shape;1241;p173"/>
              <p:cNvSpPr/>
              <p:nvPr/>
            </p:nvSpPr>
            <p:spPr>
              <a:xfrm>
                <a:off x="1349375" y="4978400"/>
                <a:ext cx="323850" cy="19050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2" name="Google Shape;1242;p173"/>
              <p:cNvSpPr/>
              <p:nvPr/>
            </p:nvSpPr>
            <p:spPr>
              <a:xfrm>
                <a:off x="30162" y="4321175"/>
                <a:ext cx="142875" cy="123825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3" name="Google Shape;1243;p173"/>
              <p:cNvSpPr/>
              <p:nvPr/>
            </p:nvSpPr>
            <p:spPr>
              <a:xfrm>
                <a:off x="153987" y="4208462"/>
                <a:ext cx="160337" cy="141287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4" name="Google Shape;1244;p173"/>
              <p:cNvSpPr/>
              <p:nvPr/>
            </p:nvSpPr>
            <p:spPr>
              <a:xfrm>
                <a:off x="1074737" y="5559425"/>
                <a:ext cx="131762" cy="123825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5" name="Google Shape;1245;p173"/>
              <p:cNvSpPr/>
              <p:nvPr/>
            </p:nvSpPr>
            <p:spPr>
              <a:xfrm>
                <a:off x="1492250" y="4416425"/>
                <a:ext cx="142875" cy="114300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6" name="Google Shape;1246;p173"/>
              <p:cNvSpPr/>
              <p:nvPr/>
            </p:nvSpPr>
            <p:spPr>
              <a:xfrm>
                <a:off x="1425575" y="4311650"/>
                <a:ext cx="142875" cy="133350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7" name="Google Shape;1247;p173"/>
              <p:cNvSpPr/>
              <p:nvPr/>
            </p:nvSpPr>
            <p:spPr>
              <a:xfrm>
                <a:off x="11112" y="6091237"/>
                <a:ext cx="9525" cy="1905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8" name="Google Shape;1248;p173"/>
              <p:cNvSpPr/>
              <p:nvPr/>
            </p:nvSpPr>
            <p:spPr>
              <a:xfrm>
                <a:off x="11112" y="4056062"/>
                <a:ext cx="47625" cy="76200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9" name="Google Shape;1249;p173"/>
              <p:cNvSpPr/>
              <p:nvPr/>
            </p:nvSpPr>
            <p:spPr>
              <a:xfrm>
                <a:off x="11112" y="6100762"/>
                <a:ext cx="57150" cy="104775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0" name="Google Shape;1250;p173"/>
              <p:cNvSpPr txBox="1"/>
              <p:nvPr/>
            </p:nvSpPr>
            <p:spPr>
              <a:xfrm rot="238238">
                <a:off x="1868556" y="5081527"/>
                <a:ext cx="255614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1" name="Google Shape;1251;p173"/>
              <p:cNvSpPr txBox="1"/>
              <p:nvPr/>
            </p:nvSpPr>
            <p:spPr>
              <a:xfrm rot="-5640438">
                <a:off x="460384" y="3787966"/>
                <a:ext cx="218935" cy="1893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2" name="Google Shape;1252;p173"/>
              <p:cNvSpPr/>
              <p:nvPr/>
            </p:nvSpPr>
            <p:spPr>
              <a:xfrm>
                <a:off x="220662" y="5672137"/>
                <a:ext cx="228600" cy="244475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173"/>
              <p:cNvSpPr/>
              <p:nvPr/>
            </p:nvSpPr>
            <p:spPr>
              <a:xfrm rot="-2880000">
                <a:off x="981868" y="5636418"/>
                <a:ext cx="107950" cy="109537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4" name="Google Shape;1254;p173"/>
              <p:cNvSpPr/>
              <p:nvPr/>
            </p:nvSpPr>
            <p:spPr>
              <a:xfrm>
                <a:off x="373062" y="3973512"/>
                <a:ext cx="552450" cy="2019300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5" name="Google Shape;1255;p173"/>
              <p:cNvSpPr/>
              <p:nvPr/>
            </p:nvSpPr>
            <p:spPr>
              <a:xfrm rot="-1739850">
                <a:off x="469842" y="4837129"/>
                <a:ext cx="350887" cy="276088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256" name="Google Shape;1256;p173"/>
          <p:cNvSpPr txBox="1"/>
          <p:nvPr>
            <p:ph type="title"/>
          </p:nvPr>
        </p:nvSpPr>
        <p:spPr>
          <a:xfrm>
            <a:off x="301625" y="171450"/>
            <a:ext cx="854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7" name="Google Shape;1257;p173"/>
          <p:cNvSpPr txBox="1"/>
          <p:nvPr>
            <p:ph idx="10" type="dt"/>
          </p:nvPr>
        </p:nvSpPr>
        <p:spPr>
          <a:xfrm>
            <a:off x="301625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8" name="Google Shape;1258;p17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9" name="Google Shape;1259;p173"/>
          <p:cNvSpPr txBox="1"/>
          <p:nvPr>
            <p:ph idx="12" type="sldNum"/>
          </p:nvPr>
        </p:nvSpPr>
        <p:spPr>
          <a:xfrm>
            <a:off x="6553200" y="4683919"/>
            <a:ext cx="2289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260" name="Google Shape;1260;p173"/>
          <p:cNvSpPr txBox="1"/>
          <p:nvPr>
            <p:ph idx="1" type="body"/>
          </p:nvPr>
        </p:nvSpPr>
        <p:spPr>
          <a:xfrm>
            <a:off x="301625" y="1200150"/>
            <a:ext cx="8540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ymbol"/>
              <a:buChar char="▪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►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inspiration-board"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186"/>
          <p:cNvGrpSpPr/>
          <p:nvPr/>
        </p:nvGrpSpPr>
        <p:grpSpPr>
          <a:xfrm>
            <a:off x="0" y="6209"/>
            <a:ext cx="9144067" cy="5137200"/>
            <a:chOff x="0" y="14678"/>
            <a:chExt cx="9144067" cy="6849600"/>
          </a:xfrm>
        </p:grpSpPr>
        <p:sp>
          <p:nvSpPr>
            <p:cNvPr id="1341" name="Google Shape;1341;p186"/>
            <p:cNvSpPr/>
            <p:nvPr/>
          </p:nvSpPr>
          <p:spPr>
            <a:xfrm>
              <a:off x="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6"/>
            <p:cNvSpPr/>
            <p:nvPr/>
          </p:nvSpPr>
          <p:spPr>
            <a:xfrm>
              <a:off x="23483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6"/>
            <p:cNvSpPr/>
            <p:nvPr/>
          </p:nvSpPr>
          <p:spPr>
            <a:xfrm>
              <a:off x="46967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6"/>
            <p:cNvSpPr/>
            <p:nvPr/>
          </p:nvSpPr>
          <p:spPr>
            <a:xfrm>
              <a:off x="70451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6"/>
            <p:cNvSpPr/>
            <p:nvPr/>
          </p:nvSpPr>
          <p:spPr>
            <a:xfrm>
              <a:off x="93935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6"/>
            <p:cNvSpPr/>
            <p:nvPr/>
          </p:nvSpPr>
          <p:spPr>
            <a:xfrm>
              <a:off x="117419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6"/>
            <p:cNvSpPr/>
            <p:nvPr/>
          </p:nvSpPr>
          <p:spPr>
            <a:xfrm>
              <a:off x="140903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6"/>
            <p:cNvSpPr/>
            <p:nvPr/>
          </p:nvSpPr>
          <p:spPr>
            <a:xfrm>
              <a:off x="164387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6"/>
            <p:cNvSpPr/>
            <p:nvPr/>
          </p:nvSpPr>
          <p:spPr>
            <a:xfrm>
              <a:off x="187871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6"/>
            <p:cNvSpPr/>
            <p:nvPr/>
          </p:nvSpPr>
          <p:spPr>
            <a:xfrm>
              <a:off x="211355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6"/>
            <p:cNvSpPr/>
            <p:nvPr/>
          </p:nvSpPr>
          <p:spPr>
            <a:xfrm>
              <a:off x="234839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6"/>
            <p:cNvSpPr/>
            <p:nvPr/>
          </p:nvSpPr>
          <p:spPr>
            <a:xfrm>
              <a:off x="258322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6"/>
            <p:cNvSpPr/>
            <p:nvPr/>
          </p:nvSpPr>
          <p:spPr>
            <a:xfrm>
              <a:off x="281806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6"/>
            <p:cNvSpPr/>
            <p:nvPr/>
          </p:nvSpPr>
          <p:spPr>
            <a:xfrm>
              <a:off x="305290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6"/>
            <p:cNvSpPr/>
            <p:nvPr/>
          </p:nvSpPr>
          <p:spPr>
            <a:xfrm>
              <a:off x="328774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6"/>
            <p:cNvSpPr/>
            <p:nvPr/>
          </p:nvSpPr>
          <p:spPr>
            <a:xfrm>
              <a:off x="352258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6"/>
            <p:cNvSpPr/>
            <p:nvPr/>
          </p:nvSpPr>
          <p:spPr>
            <a:xfrm>
              <a:off x="375742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6"/>
            <p:cNvSpPr/>
            <p:nvPr/>
          </p:nvSpPr>
          <p:spPr>
            <a:xfrm>
              <a:off x="399226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6"/>
            <p:cNvSpPr/>
            <p:nvPr/>
          </p:nvSpPr>
          <p:spPr>
            <a:xfrm>
              <a:off x="422710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6"/>
            <p:cNvSpPr/>
            <p:nvPr/>
          </p:nvSpPr>
          <p:spPr>
            <a:xfrm>
              <a:off x="446194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6"/>
            <p:cNvSpPr/>
            <p:nvPr/>
          </p:nvSpPr>
          <p:spPr>
            <a:xfrm>
              <a:off x="469678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6"/>
            <p:cNvSpPr/>
            <p:nvPr/>
          </p:nvSpPr>
          <p:spPr>
            <a:xfrm>
              <a:off x="493161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6"/>
            <p:cNvSpPr/>
            <p:nvPr/>
          </p:nvSpPr>
          <p:spPr>
            <a:xfrm>
              <a:off x="516645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6"/>
            <p:cNvSpPr/>
            <p:nvPr/>
          </p:nvSpPr>
          <p:spPr>
            <a:xfrm>
              <a:off x="540129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6"/>
            <p:cNvSpPr/>
            <p:nvPr/>
          </p:nvSpPr>
          <p:spPr>
            <a:xfrm>
              <a:off x="563613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6"/>
            <p:cNvSpPr/>
            <p:nvPr/>
          </p:nvSpPr>
          <p:spPr>
            <a:xfrm>
              <a:off x="587097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6"/>
            <p:cNvSpPr/>
            <p:nvPr/>
          </p:nvSpPr>
          <p:spPr>
            <a:xfrm>
              <a:off x="610581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6"/>
            <p:cNvSpPr/>
            <p:nvPr/>
          </p:nvSpPr>
          <p:spPr>
            <a:xfrm>
              <a:off x="634065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6"/>
            <p:cNvSpPr/>
            <p:nvPr/>
          </p:nvSpPr>
          <p:spPr>
            <a:xfrm>
              <a:off x="6575492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6"/>
            <p:cNvSpPr/>
            <p:nvPr/>
          </p:nvSpPr>
          <p:spPr>
            <a:xfrm>
              <a:off x="6810331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6"/>
            <p:cNvSpPr/>
            <p:nvPr/>
          </p:nvSpPr>
          <p:spPr>
            <a:xfrm>
              <a:off x="7045170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6"/>
            <p:cNvSpPr/>
            <p:nvPr/>
          </p:nvSpPr>
          <p:spPr>
            <a:xfrm>
              <a:off x="7280009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6"/>
            <p:cNvSpPr/>
            <p:nvPr/>
          </p:nvSpPr>
          <p:spPr>
            <a:xfrm>
              <a:off x="7514848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6"/>
            <p:cNvSpPr/>
            <p:nvPr/>
          </p:nvSpPr>
          <p:spPr>
            <a:xfrm>
              <a:off x="774968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6"/>
            <p:cNvSpPr/>
            <p:nvPr/>
          </p:nvSpPr>
          <p:spPr>
            <a:xfrm>
              <a:off x="7984526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6"/>
            <p:cNvSpPr/>
            <p:nvPr/>
          </p:nvSpPr>
          <p:spPr>
            <a:xfrm>
              <a:off x="8219365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6"/>
            <p:cNvSpPr/>
            <p:nvPr/>
          </p:nvSpPr>
          <p:spPr>
            <a:xfrm>
              <a:off x="8454204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6"/>
            <p:cNvSpPr/>
            <p:nvPr/>
          </p:nvSpPr>
          <p:spPr>
            <a:xfrm>
              <a:off x="8689043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6"/>
            <p:cNvSpPr/>
            <p:nvPr/>
          </p:nvSpPr>
          <p:spPr>
            <a:xfrm>
              <a:off x="8923867" y="14678"/>
              <a:ext cx="220200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1" name="Google Shape;1381;p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18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193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420" name="Google Shape;1420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5" name="Google Shape;1445;p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6" name="Google Shape;1446;p19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47" name="Google Shape;1447;p193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1448" name="Google Shape;1448;p193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9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19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19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193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193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193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93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93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93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93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93"/>
            <p:cNvCxnSpPr/>
            <p:nvPr/>
          </p:nvCxnSpPr>
          <p:spPr>
            <a:xfrm rot="-5400000">
              <a:off x="-814262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93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93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9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93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93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93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93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9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193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93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93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93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93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00"/>
          <p:cNvGrpSpPr/>
          <p:nvPr/>
        </p:nvGrpSpPr>
        <p:grpSpPr>
          <a:xfrm>
            <a:off x="0" y="0"/>
            <a:ext cx="8709660" cy="5443538"/>
            <a:chOff x="0" y="0"/>
            <a:chExt cx="2147483647" cy="2147483647"/>
          </a:xfrm>
        </p:grpSpPr>
        <p:grpSp>
          <p:nvGrpSpPr>
            <p:cNvPr id="1504" name="Google Shape;1504;p200"/>
            <p:cNvGrpSpPr/>
            <p:nvPr/>
          </p:nvGrpSpPr>
          <p:grpSpPr>
            <a:xfrm>
              <a:off x="0" y="0"/>
              <a:ext cx="1682195523" cy="2147483647"/>
              <a:chOff x="0" y="0"/>
              <a:chExt cx="2147483647" cy="2147483647"/>
            </a:xfrm>
          </p:grpSpPr>
          <p:pic>
            <p:nvPicPr>
              <p:cNvPr id="1505" name="Google Shape;1505;p20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6" name="Google Shape;1506;p200"/>
              <p:cNvSpPr txBox="1"/>
              <p:nvPr/>
            </p:nvSpPr>
            <p:spPr>
              <a:xfrm>
                <a:off x="0" y="0"/>
                <a:ext cx="2147483590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200"/>
            <p:cNvGrpSpPr/>
            <p:nvPr/>
          </p:nvGrpSpPr>
          <p:grpSpPr>
            <a:xfrm>
              <a:off x="268435441" y="0"/>
              <a:ext cx="1879048205" cy="2147483647"/>
              <a:chOff x="0" y="0"/>
              <a:chExt cx="2147483647" cy="2147483647"/>
            </a:xfrm>
          </p:grpSpPr>
          <p:pic>
            <p:nvPicPr>
              <p:cNvPr id="1508" name="Google Shape;1508;p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18105" y="0"/>
                <a:ext cx="2146665541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9" name="Google Shape;1509;p200"/>
              <p:cNvSpPr txBox="1"/>
              <p:nvPr/>
            </p:nvSpPr>
            <p:spPr>
              <a:xfrm>
                <a:off x="0" y="0"/>
                <a:ext cx="2147483528" cy="214748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200"/>
          <p:cNvGrpSpPr/>
          <p:nvPr/>
        </p:nvGrpSpPr>
        <p:grpSpPr>
          <a:xfrm>
            <a:off x="890587" y="4213528"/>
            <a:ext cx="7383463" cy="403716"/>
            <a:chOff x="890587" y="5618037"/>
            <a:chExt cx="7383463" cy="538288"/>
          </a:xfrm>
        </p:grpSpPr>
        <p:pic>
          <p:nvPicPr>
            <p:cNvPr id="1511" name="Google Shape;1511;p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87" y="5619750"/>
              <a:ext cx="73818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Google Shape;1512;p200"/>
            <p:cNvSpPr txBox="1"/>
            <p:nvPr/>
          </p:nvSpPr>
          <p:spPr>
            <a:xfrm rot="10800000">
              <a:off x="892250" y="5618037"/>
              <a:ext cx="73818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200"/>
          <p:cNvSpPr txBox="1"/>
          <p:nvPr/>
        </p:nvSpPr>
        <p:spPr>
          <a:xfrm>
            <a:off x="990600" y="763190"/>
            <a:ext cx="7178700" cy="3623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757238"/>
            <a:ext cx="7180262" cy="362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200"/>
          <p:cNvSpPr txBox="1"/>
          <p:nvPr/>
        </p:nvSpPr>
        <p:spPr>
          <a:xfrm>
            <a:off x="990600" y="757238"/>
            <a:ext cx="7180200" cy="362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79999">
            <a:off x="803326" y="526256"/>
            <a:ext cx="425053" cy="42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80000">
            <a:off x="7964938" y="561975"/>
            <a:ext cx="425053" cy="4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200"/>
          <p:cNvSpPr txBox="1"/>
          <p:nvPr>
            <p:ph type="title"/>
          </p:nvPr>
        </p:nvSpPr>
        <p:spPr>
          <a:xfrm>
            <a:off x="1095375" y="613172"/>
            <a:ext cx="6964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2"/>
                </a:solidFill>
              </a:defRPr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2"/>
                </a:solidFill>
              </a:defRPr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200"/>
          <p:cNvSpPr txBox="1"/>
          <p:nvPr>
            <p:ph idx="1" type="body"/>
          </p:nvPr>
        </p:nvSpPr>
        <p:spPr>
          <a:xfrm>
            <a:off x="1463675" y="1589484"/>
            <a:ext cx="6195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200"/>
          <p:cNvSpPr txBox="1"/>
          <p:nvPr>
            <p:ph idx="10" type="dt"/>
          </p:nvPr>
        </p:nvSpPr>
        <p:spPr>
          <a:xfrm>
            <a:off x="6770687" y="4018359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1" name="Google Shape;1521;p200"/>
          <p:cNvSpPr txBox="1"/>
          <p:nvPr>
            <p:ph idx="11" type="ftr"/>
          </p:nvPr>
        </p:nvSpPr>
        <p:spPr>
          <a:xfrm>
            <a:off x="1174750" y="4018359"/>
            <a:ext cx="503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200"/>
          <p:cNvSpPr txBox="1"/>
          <p:nvPr>
            <p:ph idx="12" type="sldNum"/>
          </p:nvPr>
        </p:nvSpPr>
        <p:spPr>
          <a:xfrm>
            <a:off x="6213475" y="4018359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8" name="Google Shape;1528;p2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0" name="Google Shape;1530;p2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2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14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3" name="Google Shape;1603;p214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❖"/>
              <a:defRPr/>
            </a:lvl5pPr>
            <a:lvl6pPr indent="-3175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6pPr>
            <a:lvl7pPr indent="-3175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7pPr>
            <a:lvl8pPr indent="-3175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8pPr>
            <a:lvl9pPr indent="-3175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•"/>
              <a:defRPr/>
            </a:lvl9pPr>
          </a:lstStyle>
          <a:p/>
        </p:txBody>
      </p:sp>
      <p:sp>
        <p:nvSpPr>
          <p:cNvPr id="1604" name="Google Shape;1604;p21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5" name="Google Shape;1605;p2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6" name="Google Shape;1606;p21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7"/>
          <p:cNvSpPr txBox="1"/>
          <p:nvPr>
            <p:ph idx="12" type="sldNum"/>
          </p:nvPr>
        </p:nvSpPr>
        <p:spPr>
          <a:xfrm>
            <a:off x="6553200" y="4683919"/>
            <a:ext cx="213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368300" lvl="1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825500" lvl="2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3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739900" lvl="4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50" name="Google Shape;1650;p227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368300" lvl="5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825500" lvl="6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282700" lvl="7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1" name="Google Shape;1651;p22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1pPr>
            <a:lvl2pPr indent="-317500" lvl="1" marL="914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0"/>
          <p:cNvSpPr/>
          <p:nvPr/>
        </p:nvSpPr>
        <p:spPr>
          <a:xfrm>
            <a:off x="-9525" y="-5358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30"/>
          <p:cNvSpPr/>
          <p:nvPr/>
        </p:nvSpPr>
        <p:spPr>
          <a:xfrm>
            <a:off x="4381500" y="-5358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3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30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4" name="Google Shape;1664;p230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2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230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2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68" name="Google Shape;1668;p230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669" name="Google Shape;1669;p230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33B7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0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6" name="Google Shape;1746;p2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2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242"/>
          <p:cNvSpPr txBox="1"/>
          <p:nvPr>
            <p:ph idx="11" type="ftr"/>
          </p:nvPr>
        </p:nvSpPr>
        <p:spPr>
          <a:xfrm>
            <a:off x="2590800" y="4767263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2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5818" y="4464070"/>
            <a:ext cx="1768594" cy="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4348778"/>
            <a:ext cx="9153144" cy="607051"/>
          </a:xfrm>
          <a:custGeom>
            <a:rect b="b" l="l" r="r" t="t"/>
            <a:pathLst>
              <a:path extrusionOk="0" h="916304" w="12801600">
                <a:moveTo>
                  <a:pt x="0" y="0"/>
                </a:moveTo>
                <a:lnTo>
                  <a:pt x="0" y="915923"/>
                </a:lnTo>
                <a:lnTo>
                  <a:pt x="12801599" y="915923"/>
                </a:lnTo>
                <a:lnTo>
                  <a:pt x="1280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9"/>
          <p:cNvSpPr/>
          <p:nvPr/>
        </p:nvSpPr>
        <p:spPr>
          <a:xfrm>
            <a:off x="0" y="4343736"/>
            <a:ext cx="9153144" cy="612100"/>
          </a:xfrm>
          <a:custGeom>
            <a:rect b="b" l="l" r="r" t="t"/>
            <a:pathLst>
              <a:path extrusionOk="0" h="923925" w="12801600">
                <a:moveTo>
                  <a:pt x="12801599" y="13715"/>
                </a:moveTo>
                <a:lnTo>
                  <a:pt x="12801599" y="0"/>
                </a:lnTo>
                <a:lnTo>
                  <a:pt x="0" y="0"/>
                </a:lnTo>
                <a:lnTo>
                  <a:pt x="0" y="13715"/>
                </a:lnTo>
                <a:lnTo>
                  <a:pt x="7614" y="7619"/>
                </a:lnTo>
                <a:lnTo>
                  <a:pt x="7614" y="13715"/>
                </a:lnTo>
                <a:lnTo>
                  <a:pt x="12795503" y="13715"/>
                </a:lnTo>
                <a:lnTo>
                  <a:pt x="12795503" y="7619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7614" y="13715"/>
                </a:moveTo>
                <a:lnTo>
                  <a:pt x="7614" y="7619"/>
                </a:lnTo>
                <a:lnTo>
                  <a:pt x="0" y="13715"/>
                </a:lnTo>
                <a:lnTo>
                  <a:pt x="7614" y="13715"/>
                </a:lnTo>
                <a:close/>
              </a:path>
              <a:path extrusionOk="0" h="923925" w="12801600">
                <a:moveTo>
                  <a:pt x="7614" y="923543"/>
                </a:moveTo>
                <a:lnTo>
                  <a:pt x="7614" y="13715"/>
                </a:lnTo>
                <a:lnTo>
                  <a:pt x="0" y="13715"/>
                </a:lnTo>
                <a:lnTo>
                  <a:pt x="0" y="923543"/>
                </a:lnTo>
                <a:lnTo>
                  <a:pt x="7614" y="923543"/>
                </a:lnTo>
                <a:close/>
              </a:path>
              <a:path extrusionOk="0" h="923925" w="12801600">
                <a:moveTo>
                  <a:pt x="12801599" y="13715"/>
                </a:moveTo>
                <a:lnTo>
                  <a:pt x="12795503" y="7619"/>
                </a:lnTo>
                <a:lnTo>
                  <a:pt x="12795503" y="13715"/>
                </a:lnTo>
                <a:lnTo>
                  <a:pt x="12801599" y="13715"/>
                </a:lnTo>
                <a:close/>
              </a:path>
              <a:path extrusionOk="0" h="923925" w="12801600">
                <a:moveTo>
                  <a:pt x="12801599" y="923543"/>
                </a:moveTo>
                <a:lnTo>
                  <a:pt x="12801599" y="13715"/>
                </a:lnTo>
                <a:lnTo>
                  <a:pt x="12795503" y="13715"/>
                </a:lnTo>
                <a:lnTo>
                  <a:pt x="12795503" y="923543"/>
                </a:lnTo>
                <a:lnTo>
                  <a:pt x="12801599" y="923543"/>
                </a:lnTo>
                <a:close/>
              </a:path>
            </a:pathLst>
          </a:custGeom>
          <a:solidFill>
            <a:srgbClr val="3052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391" y="4350796"/>
            <a:ext cx="2090682" cy="60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314229" y="566457"/>
            <a:ext cx="57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200" u="none" cap="none" strike="noStrike">
                <a:solidFill>
                  <a:srgbClr val="001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21656" y="961755"/>
            <a:ext cx="86223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174892" y="4599312"/>
            <a:ext cx="761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337720" y="4599312"/>
            <a:ext cx="2105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511038" y="4601329"/>
            <a:ext cx="1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3103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0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8" name="Google Shape;1888;p26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abel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7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6" name="Google Shape;1906;p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5" name="Google Shape;1935;p28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6" name="Google Shape;1936;p28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93"/>
          <p:cNvSpPr/>
          <p:nvPr/>
        </p:nvSpPr>
        <p:spPr>
          <a:xfrm rot="-2691865">
            <a:off x="7865638" y="-185726"/>
            <a:ext cx="986684" cy="1912128"/>
          </a:xfrm>
          <a:custGeom>
            <a:rect b="b" l="l" r="r" t="t"/>
            <a:pathLst>
              <a:path extrusionOk="0" h="3686" w="2903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2" name="Google Shape;1992;p293"/>
          <p:cNvSpPr txBox="1"/>
          <p:nvPr>
            <p:ph type="title"/>
          </p:nvPr>
        </p:nvSpPr>
        <p:spPr>
          <a:xfrm>
            <a:off x="685800" y="114300"/>
            <a:ext cx="6870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3" name="Google Shape;1993;p293"/>
          <p:cNvSpPr txBox="1"/>
          <p:nvPr>
            <p:ph idx="1" type="body"/>
          </p:nvPr>
        </p:nvSpPr>
        <p:spPr>
          <a:xfrm>
            <a:off x="685800" y="1371600"/>
            <a:ext cx="769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»"/>
              <a:defRPr/>
            </a:lvl9pPr>
          </a:lstStyle>
          <a:p/>
        </p:txBody>
      </p:sp>
      <p:sp>
        <p:nvSpPr>
          <p:cNvPr id="1994" name="Google Shape;1994;p293"/>
          <p:cNvSpPr txBox="1"/>
          <p:nvPr>
            <p:ph idx="10" type="dt"/>
          </p:nvPr>
        </p:nvSpPr>
        <p:spPr>
          <a:xfrm>
            <a:off x="1371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5" name="Google Shape;1995;p293"/>
          <p:cNvSpPr txBox="1"/>
          <p:nvPr>
            <p:ph idx="11" type="ftr"/>
          </p:nvPr>
        </p:nvSpPr>
        <p:spPr>
          <a:xfrm>
            <a:off x="355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6" name="Google Shape;1996;p293"/>
          <p:cNvSpPr txBox="1"/>
          <p:nvPr>
            <p:ph idx="12" type="sldNum"/>
          </p:nvPr>
        </p:nvSpPr>
        <p:spPr>
          <a:xfrm>
            <a:off x="67183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997" name="Google Shape;1997;p293"/>
          <p:cNvSpPr/>
          <p:nvPr/>
        </p:nvSpPr>
        <p:spPr>
          <a:xfrm rot="-2691864">
            <a:off x="7953192" y="-157029"/>
            <a:ext cx="989382" cy="1923782"/>
          </a:xfrm>
          <a:custGeom>
            <a:rect b="b" l="l" r="r" t="t"/>
            <a:pathLst>
              <a:path extrusionOk="0" h="3703" w="2911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8" name="Google Shape;1998;p293"/>
          <p:cNvSpPr/>
          <p:nvPr/>
        </p:nvSpPr>
        <p:spPr>
          <a:xfrm rot="-2691868">
            <a:off x="7908519" y="12555"/>
            <a:ext cx="870760" cy="1441743"/>
          </a:xfrm>
          <a:custGeom>
            <a:rect b="b" l="l" r="r" t="t"/>
            <a:pathLst>
              <a:path extrusionOk="0" h="2777" w="2561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99" name="Google Shape;1999;p293"/>
          <p:cNvGrpSpPr/>
          <p:nvPr/>
        </p:nvGrpSpPr>
        <p:grpSpPr>
          <a:xfrm>
            <a:off x="7937" y="4155281"/>
            <a:ext cx="1784350" cy="934640"/>
            <a:chOff x="7937" y="5540375"/>
            <a:chExt cx="1784350" cy="1246187"/>
          </a:xfrm>
        </p:grpSpPr>
        <p:sp>
          <p:nvSpPr>
            <p:cNvPr id="2000" name="Google Shape;2000;p293"/>
            <p:cNvSpPr/>
            <p:nvPr/>
          </p:nvSpPr>
          <p:spPr>
            <a:xfrm>
              <a:off x="38100" y="5564187"/>
              <a:ext cx="1728788" cy="1030287"/>
            </a:xfrm>
            <a:custGeom>
              <a:rect b="b" l="l" r="r" t="t"/>
              <a:pathLst>
                <a:path extrusionOk="0" h="1298" w="2177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1" name="Google Shape;2001;p293"/>
            <p:cNvSpPr/>
            <p:nvPr/>
          </p:nvSpPr>
          <p:spPr>
            <a:xfrm>
              <a:off x="1622425" y="5686425"/>
              <a:ext cx="112712" cy="204787"/>
            </a:xfrm>
            <a:custGeom>
              <a:rect b="b" l="l" r="r" t="t"/>
              <a:pathLst>
                <a:path extrusionOk="0" h="258" w="143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2" name="Google Shape;2002;p293"/>
            <p:cNvSpPr/>
            <p:nvPr/>
          </p:nvSpPr>
          <p:spPr>
            <a:xfrm>
              <a:off x="31750" y="5991225"/>
              <a:ext cx="1257302" cy="650874"/>
            </a:xfrm>
            <a:custGeom>
              <a:rect b="b" l="l" r="r" t="t"/>
              <a:pathLst>
                <a:path extrusionOk="0" h="821" w="1586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293"/>
            <p:cNvSpPr/>
            <p:nvPr/>
          </p:nvSpPr>
          <p:spPr>
            <a:xfrm>
              <a:off x="204787" y="6045200"/>
              <a:ext cx="833436" cy="593725"/>
            </a:xfrm>
            <a:custGeom>
              <a:rect b="b" l="l" r="r" t="t"/>
              <a:pathLst>
                <a:path extrusionOk="0" h="747" w="1049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4" name="Google Shape;2004;p293"/>
            <p:cNvSpPr/>
            <p:nvPr/>
          </p:nvSpPr>
          <p:spPr>
            <a:xfrm>
              <a:off x="769937" y="5607050"/>
              <a:ext cx="214312" cy="192087"/>
            </a:xfrm>
            <a:custGeom>
              <a:rect b="b" l="l" r="r" t="t"/>
              <a:pathLst>
                <a:path extrusionOk="0" h="241" w="272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5" name="Google Shape;2005;p293"/>
            <p:cNvSpPr/>
            <p:nvPr/>
          </p:nvSpPr>
          <p:spPr>
            <a:xfrm>
              <a:off x="1017587" y="6608762"/>
              <a:ext cx="120650" cy="177800"/>
            </a:xfrm>
            <a:custGeom>
              <a:rect b="b" l="l" r="r" t="t"/>
              <a:pathLst>
                <a:path extrusionOk="0" h="224" w="152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293"/>
            <p:cNvSpPr/>
            <p:nvPr/>
          </p:nvSpPr>
          <p:spPr>
            <a:xfrm>
              <a:off x="800100" y="5726112"/>
              <a:ext cx="306387" cy="608012"/>
            </a:xfrm>
            <a:custGeom>
              <a:rect b="b" l="l" r="r" t="t"/>
              <a:pathLst>
                <a:path extrusionOk="0" h="764" w="386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293"/>
            <p:cNvSpPr/>
            <p:nvPr/>
          </p:nvSpPr>
          <p:spPr>
            <a:xfrm>
              <a:off x="1060450" y="5699125"/>
              <a:ext cx="577850" cy="276225"/>
            </a:xfrm>
            <a:custGeom>
              <a:rect b="b" l="l" r="r" t="t"/>
              <a:pathLst>
                <a:path extrusionOk="0" h="348" w="72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293"/>
            <p:cNvSpPr/>
            <p:nvPr/>
          </p:nvSpPr>
          <p:spPr>
            <a:xfrm>
              <a:off x="550862" y="5862637"/>
              <a:ext cx="247650" cy="106362"/>
            </a:xfrm>
            <a:custGeom>
              <a:rect b="b" l="l" r="r" t="t"/>
              <a:pathLst>
                <a:path extrusionOk="0" h="135" w="312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09" name="Google Shape;2009;p293"/>
            <p:cNvGrpSpPr/>
            <p:nvPr/>
          </p:nvGrpSpPr>
          <p:grpSpPr>
            <a:xfrm>
              <a:off x="7937" y="5540375"/>
              <a:ext cx="1784350" cy="1238249"/>
              <a:chOff x="7937" y="5540375"/>
              <a:chExt cx="1784350" cy="1238249"/>
            </a:xfrm>
          </p:grpSpPr>
          <p:grpSp>
            <p:nvGrpSpPr>
              <p:cNvPr id="2010" name="Google Shape;2010;p293"/>
              <p:cNvGrpSpPr/>
              <p:nvPr/>
            </p:nvGrpSpPr>
            <p:grpSpPr>
              <a:xfrm>
                <a:off x="792162" y="5654675"/>
                <a:ext cx="869950" cy="1123949"/>
                <a:chOff x="792162" y="5654675"/>
                <a:chExt cx="869950" cy="1123949"/>
              </a:xfrm>
            </p:grpSpPr>
            <p:sp>
              <p:nvSpPr>
                <p:cNvPr id="2011" name="Google Shape;2011;p293"/>
                <p:cNvSpPr/>
                <p:nvPr/>
              </p:nvSpPr>
              <p:spPr>
                <a:xfrm>
                  <a:off x="792162" y="5694362"/>
                  <a:ext cx="249237" cy="138112"/>
                </a:xfrm>
                <a:custGeom>
                  <a:rect b="b" l="l" r="r" t="t"/>
                  <a:pathLst>
                    <a:path extrusionOk="0" h="175" w="313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2" name="Google Shape;2012;p293"/>
                <p:cNvSpPr/>
                <p:nvPr/>
              </p:nvSpPr>
              <p:spPr>
                <a:xfrm>
                  <a:off x="1009650" y="6567487"/>
                  <a:ext cx="182562" cy="211137"/>
                </a:xfrm>
                <a:custGeom>
                  <a:rect b="b" l="l" r="r" t="t"/>
                  <a:pathLst>
                    <a:path extrusionOk="0" h="266" w="230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3" name="Google Shape;2013;p293"/>
                <p:cNvSpPr/>
                <p:nvPr/>
              </p:nvSpPr>
              <p:spPr>
                <a:xfrm>
                  <a:off x="1593850" y="5654675"/>
                  <a:ext cx="68262" cy="185737"/>
                </a:xfrm>
                <a:custGeom>
                  <a:rect b="b" l="l" r="r" t="t"/>
                  <a:pathLst>
                    <a:path extrusionOk="0" h="234" w="87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2014" name="Google Shape;2014;p293"/>
              <p:cNvSpPr/>
              <p:nvPr/>
            </p:nvSpPr>
            <p:spPr>
              <a:xfrm>
                <a:off x="120650" y="5924550"/>
                <a:ext cx="944563" cy="396875"/>
              </a:xfrm>
              <a:custGeom>
                <a:rect b="b" l="l" r="r" t="t"/>
                <a:pathLst>
                  <a:path extrusionOk="0" h="500" w="119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5" name="Google Shape;2015;p293"/>
              <p:cNvSpPr/>
              <p:nvPr/>
            </p:nvSpPr>
            <p:spPr>
              <a:xfrm>
                <a:off x="412750" y="6169025"/>
                <a:ext cx="387350" cy="234950"/>
              </a:xfrm>
              <a:custGeom>
                <a:rect b="b" l="l" r="r" t="t"/>
                <a:pathLst>
                  <a:path extrusionOk="0" h="296" w="489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16" name="Google Shape;2016;p293"/>
              <p:cNvSpPr/>
              <p:nvPr/>
            </p:nvSpPr>
            <p:spPr>
              <a:xfrm>
                <a:off x="896937" y="5842000"/>
                <a:ext cx="169862" cy="377826"/>
              </a:xfrm>
              <a:custGeom>
                <a:rect b="b" l="l" r="r" t="t"/>
                <a:pathLst>
                  <a:path extrusionOk="0" h="478" w="213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17" name="Google Shape;2017;p293"/>
              <p:cNvGrpSpPr/>
              <p:nvPr/>
            </p:nvGrpSpPr>
            <p:grpSpPr>
              <a:xfrm>
                <a:off x="7937" y="5540375"/>
                <a:ext cx="1784350" cy="1076325"/>
                <a:chOff x="7937" y="5540375"/>
                <a:chExt cx="1784350" cy="1076325"/>
              </a:xfrm>
            </p:grpSpPr>
            <p:sp>
              <p:nvSpPr>
                <p:cNvPr id="2018" name="Google Shape;2018;p293"/>
                <p:cNvSpPr/>
                <p:nvPr/>
              </p:nvSpPr>
              <p:spPr>
                <a:xfrm>
                  <a:off x="1062037" y="6426200"/>
                  <a:ext cx="119062" cy="138112"/>
                </a:xfrm>
                <a:custGeom>
                  <a:rect b="b" l="l" r="r" t="t"/>
                  <a:pathLst>
                    <a:path extrusionOk="0" h="173" w="150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19" name="Google Shape;2019;p293"/>
                <p:cNvSpPr/>
                <p:nvPr/>
              </p:nvSpPr>
              <p:spPr>
                <a:xfrm>
                  <a:off x="7937" y="5918200"/>
                  <a:ext cx="1336675" cy="698500"/>
                </a:xfrm>
                <a:custGeom>
                  <a:rect b="b" l="l" r="r" t="t"/>
                  <a:pathLst>
                    <a:path extrusionOk="0" h="880" w="1684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0" name="Google Shape;2020;p293"/>
                <p:cNvSpPr/>
                <p:nvPr/>
              </p:nvSpPr>
              <p:spPr>
                <a:xfrm>
                  <a:off x="168275" y="5984875"/>
                  <a:ext cx="127000" cy="265112"/>
                </a:xfrm>
                <a:custGeom>
                  <a:rect b="b" l="l" r="r" t="t"/>
                  <a:pathLst>
                    <a:path extrusionOk="0" h="335" w="160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1" name="Google Shape;2021;p293"/>
                <p:cNvSpPr/>
                <p:nvPr/>
              </p:nvSpPr>
              <p:spPr>
                <a:xfrm>
                  <a:off x="712787" y="5540375"/>
                  <a:ext cx="511175" cy="942975"/>
                </a:xfrm>
                <a:custGeom>
                  <a:rect b="b" l="l" r="r" t="t"/>
                  <a:pathLst>
                    <a:path extrusionOk="0" h="1188" w="642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2" name="Google Shape;2022;p293"/>
                <p:cNvSpPr/>
                <p:nvPr/>
              </p:nvSpPr>
              <p:spPr>
                <a:xfrm>
                  <a:off x="917575" y="5794375"/>
                  <a:ext cx="152400" cy="400050"/>
                </a:xfrm>
                <a:custGeom>
                  <a:rect b="b" l="l" r="r" t="t"/>
                  <a:pathLst>
                    <a:path extrusionOk="0" h="504" w="19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3" name="Google Shape;2023;p293"/>
                <p:cNvSpPr/>
                <p:nvPr/>
              </p:nvSpPr>
              <p:spPr>
                <a:xfrm>
                  <a:off x="520700" y="5762625"/>
                  <a:ext cx="309562" cy="214312"/>
                </a:xfrm>
                <a:custGeom>
                  <a:rect b="b" l="l" r="r" t="t"/>
                  <a:pathLst>
                    <a:path extrusionOk="0" h="269" w="390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4" name="Google Shape;2024;p293"/>
                <p:cNvSpPr/>
                <p:nvPr/>
              </p:nvSpPr>
              <p:spPr>
                <a:xfrm>
                  <a:off x="1044575" y="5616575"/>
                  <a:ext cx="747712" cy="336550"/>
                </a:xfrm>
                <a:custGeom>
                  <a:rect b="b" l="l" r="r" t="t"/>
                  <a:pathLst>
                    <a:path extrusionOk="0" h="424" w="941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25" name="Google Shape;2025;p293"/>
                <p:cNvSpPr/>
                <p:nvPr/>
              </p:nvSpPr>
              <p:spPr>
                <a:xfrm>
                  <a:off x="1138237" y="5724525"/>
                  <a:ext cx="388937" cy="136525"/>
                </a:xfrm>
                <a:custGeom>
                  <a:rect b="b" l="l" r="r" t="t"/>
                  <a:pathLst>
                    <a:path extrusionOk="0" h="173" w="488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</p:grpSp>
      <p:grpSp>
        <p:nvGrpSpPr>
          <p:cNvPr id="2026" name="Google Shape;2026;p293"/>
          <p:cNvGrpSpPr/>
          <p:nvPr/>
        </p:nvGrpSpPr>
        <p:grpSpPr>
          <a:xfrm>
            <a:off x="8680450" y="1587103"/>
            <a:ext cx="385762" cy="3231357"/>
            <a:chOff x="8680450" y="2116137"/>
            <a:chExt cx="385762" cy="4308476"/>
          </a:xfrm>
        </p:grpSpPr>
        <p:sp>
          <p:nvSpPr>
            <p:cNvPr id="2027" name="Google Shape;2027;p293"/>
            <p:cNvSpPr/>
            <p:nvPr/>
          </p:nvSpPr>
          <p:spPr>
            <a:xfrm flipH="1">
              <a:off x="8680450" y="4159250"/>
              <a:ext cx="325437" cy="2265363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8" name="Google Shape;2028;p293"/>
            <p:cNvSpPr/>
            <p:nvPr/>
          </p:nvSpPr>
          <p:spPr>
            <a:xfrm flipH="1">
              <a:off x="8740775" y="2116137"/>
              <a:ext cx="325437" cy="2592388"/>
            </a:xfrm>
            <a:custGeom>
              <a:rect b="b" l="l" r="r" t="t"/>
              <a:pathLst>
                <a:path extrusionOk="0" h="3266" w="772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9" name="Google Shape;2029;p293"/>
          <p:cNvGrpSpPr/>
          <p:nvPr/>
        </p:nvGrpSpPr>
        <p:grpSpPr>
          <a:xfrm>
            <a:off x="7171101" y="-64413"/>
            <a:ext cx="2428140" cy="1683787"/>
            <a:chOff x="7171101" y="-85884"/>
            <a:chExt cx="2428140" cy="2245050"/>
          </a:xfrm>
        </p:grpSpPr>
        <p:grpSp>
          <p:nvGrpSpPr>
            <p:cNvPr id="2030" name="Google Shape;2030;p293"/>
            <p:cNvGrpSpPr/>
            <p:nvPr/>
          </p:nvGrpSpPr>
          <p:grpSpPr>
            <a:xfrm>
              <a:off x="7171101" y="-85884"/>
              <a:ext cx="2428140" cy="2245050"/>
              <a:chOff x="7171101" y="-85884"/>
              <a:chExt cx="2428140" cy="2245050"/>
            </a:xfrm>
          </p:grpSpPr>
          <p:sp>
            <p:nvSpPr>
              <p:cNvPr id="2031" name="Google Shape;2031;p293"/>
              <p:cNvSpPr/>
              <p:nvPr/>
            </p:nvSpPr>
            <p:spPr>
              <a:xfrm rot="-3180002">
                <a:off x="8620125" y="1724025"/>
                <a:ext cx="98425" cy="457200"/>
              </a:xfrm>
              <a:custGeom>
                <a:rect b="b" l="l" r="r" t="t"/>
                <a:pathLst>
                  <a:path extrusionOk="0" h="806" w="24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032" name="Google Shape;2032;p293"/>
              <p:cNvGrpSpPr/>
              <p:nvPr/>
            </p:nvGrpSpPr>
            <p:grpSpPr>
              <a:xfrm>
                <a:off x="7171101" y="-85884"/>
                <a:ext cx="2428140" cy="2245050"/>
                <a:chOff x="7171101" y="-85884"/>
                <a:chExt cx="2428140" cy="2245050"/>
              </a:xfrm>
            </p:grpSpPr>
            <p:sp>
              <p:nvSpPr>
                <p:cNvPr id="2033" name="Google Shape;2033;p293"/>
                <p:cNvSpPr/>
                <p:nvPr/>
              </p:nvSpPr>
              <p:spPr>
                <a:xfrm rot="-3180001">
                  <a:off x="7883525" y="112712"/>
                  <a:ext cx="242886" cy="198437"/>
                </a:xfrm>
                <a:custGeom>
                  <a:rect b="b" l="l" r="r" t="t"/>
                  <a:pathLst>
                    <a:path extrusionOk="0" h="349" w="604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4" name="Google Shape;2034;p293"/>
                <p:cNvSpPr/>
                <p:nvPr/>
              </p:nvSpPr>
              <p:spPr>
                <a:xfrm rot="-3179990">
                  <a:off x="8016081" y="524668"/>
                  <a:ext cx="427038" cy="695326"/>
                </a:xfrm>
                <a:custGeom>
                  <a:rect b="b" l="l" r="r" t="t"/>
                  <a:pathLst>
                    <a:path extrusionOk="0" h="1230" w="1064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5" name="Google Shape;2035;p293"/>
                <p:cNvSpPr/>
                <p:nvPr/>
              </p:nvSpPr>
              <p:spPr>
                <a:xfrm rot="-3179998">
                  <a:off x="7714457" y="286544"/>
                  <a:ext cx="801686" cy="1425576"/>
                </a:xfrm>
                <a:custGeom>
                  <a:rect b="b" l="l" r="r" t="t"/>
                  <a:pathLst>
                    <a:path extrusionOk="0" h="2521" w="2002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6" name="Google Shape;2036;p293"/>
                <p:cNvSpPr/>
                <p:nvPr/>
              </p:nvSpPr>
              <p:spPr>
                <a:xfrm rot="-3180002">
                  <a:off x="7783511" y="-30158"/>
                  <a:ext cx="1203320" cy="2133598"/>
                </a:xfrm>
                <a:custGeom>
                  <a:rect b="b" l="l" r="r" t="t"/>
                  <a:pathLst>
                    <a:path extrusionOk="0" h="3771" w="3007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7" name="Google Shape;2037;p293"/>
                <p:cNvSpPr/>
                <p:nvPr/>
              </p:nvSpPr>
              <p:spPr>
                <a:xfrm rot="-3179993">
                  <a:off x="8411368" y="1421606"/>
                  <a:ext cx="268287" cy="193675"/>
                </a:xfrm>
                <a:custGeom>
                  <a:rect b="b" l="l" r="r" t="t"/>
                  <a:pathLst>
                    <a:path extrusionOk="0" h="342" w="673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8" name="Google Shape;2038;p293"/>
                <p:cNvSpPr/>
                <p:nvPr/>
              </p:nvSpPr>
              <p:spPr>
                <a:xfrm rot="-3180011">
                  <a:off x="8339931" y="1277143"/>
                  <a:ext cx="287337" cy="228600"/>
                </a:xfrm>
                <a:custGeom>
                  <a:rect b="b" l="l" r="r" t="t"/>
                  <a:pathLst>
                    <a:path extrusionOk="0" h="403" w="716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39" name="Google Shape;2039;p293"/>
                <p:cNvSpPr/>
                <p:nvPr/>
              </p:nvSpPr>
              <p:spPr>
                <a:xfrm rot="-3179996">
                  <a:off x="7913687" y="333375"/>
                  <a:ext cx="287337" cy="233362"/>
                </a:xfrm>
                <a:custGeom>
                  <a:rect b="b" l="l" r="r" t="t"/>
                  <a:pathLst>
                    <a:path extrusionOk="0" h="411" w="717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040" name="Google Shape;2040;p293"/>
                <p:cNvSpPr/>
                <p:nvPr/>
              </p:nvSpPr>
              <p:spPr>
                <a:xfrm rot="-3180005">
                  <a:off x="7857331" y="223043"/>
                  <a:ext cx="284162" cy="219075"/>
                </a:xfrm>
                <a:custGeom>
                  <a:rect b="b" l="l" r="r" t="t"/>
                  <a:pathLst>
                    <a:path extrusionOk="0" h="386" w="709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2041" name="Google Shape;2041;p293"/>
            <p:cNvCxnSpPr/>
            <p:nvPr/>
          </p:nvCxnSpPr>
          <p:spPr>
            <a:xfrm>
              <a:off x="7731125" y="133350"/>
              <a:ext cx="66600" cy="152400"/>
            </a:xfrm>
            <a:prstGeom prst="straightConnector1">
              <a:avLst/>
            </a:prstGeom>
            <a:noFill/>
            <a:ln cap="rnd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7" name="Google Shape;2077;p30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30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30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16"/>
          <p:cNvSpPr/>
          <p:nvPr/>
        </p:nvSpPr>
        <p:spPr>
          <a:xfrm>
            <a:off x="-815975" y="-611981"/>
            <a:ext cx="1638300" cy="1228725"/>
          </a:xfrm>
          <a:custGeom>
            <a:rect b="b" l="l" r="r" t="t"/>
            <a:pathLst>
              <a:path extrusionOk="0" h="1638300" w="1638300">
                <a:moveTo>
                  <a:pt x="1638300" y="819150"/>
                </a:move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2550"/>
            </a:srgbClr>
          </a:solidFill>
          <a:ln cap="rnd" cmpd="sng" w="9525">
            <a:solidFill>
              <a:srgbClr val="D2C39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16"/>
          <p:cNvSpPr/>
          <p:nvPr/>
        </p:nvSpPr>
        <p:spPr>
          <a:xfrm>
            <a:off x="168275" y="15478"/>
            <a:ext cx="1703400" cy="1277400"/>
          </a:xfrm>
          <a:prstGeom prst="ellipse">
            <a:avLst/>
          </a:prstGeom>
          <a:noFill/>
          <a:ln cap="rnd" cmpd="sng" w="27300">
            <a:solidFill>
              <a:srgbClr val="FFF6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16"/>
          <p:cNvGrpSpPr/>
          <p:nvPr/>
        </p:nvGrpSpPr>
        <p:grpSpPr>
          <a:xfrm>
            <a:off x="165100" y="777478"/>
            <a:ext cx="1170000" cy="877500"/>
            <a:chOff x="165100" y="1036637"/>
            <a:chExt cx="1170000" cy="1170000"/>
          </a:xfrm>
        </p:grpSpPr>
        <p:sp>
          <p:nvSpPr>
            <p:cNvPr id="2154" name="Google Shape;2154;p316"/>
            <p:cNvSpPr/>
            <p:nvPr/>
          </p:nvSpPr>
          <p:spPr>
            <a:xfrm>
              <a:off x="165100" y="1036637"/>
              <a:ext cx="1170000" cy="11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5" name="Google Shape;2155;p3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5100" y="1036637"/>
              <a:ext cx="1169987" cy="116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16"/>
            <p:cNvSpPr txBox="1"/>
            <p:nvPr/>
          </p:nvSpPr>
          <p:spPr>
            <a:xfrm rot="2279892">
              <a:off x="347619" y="1215947"/>
              <a:ext cx="795274" cy="779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316"/>
          <p:cNvSpPr txBox="1"/>
          <p:nvPr/>
        </p:nvSpPr>
        <p:spPr>
          <a:xfrm>
            <a:off x="1012825" y="0"/>
            <a:ext cx="81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316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316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●"/>
              <a:defRPr/>
            </a:lvl1pPr>
            <a:lvl2pPr indent="-317500" lvl="1" marL="914400" marR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bin"/>
              <a:buChar char="◦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⚫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rgbClr val="C32D2E"/>
              </a:buClr>
              <a:buSzPts val="1400"/>
              <a:buFont typeface="Cabin"/>
              <a:buChar char="⚫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rgbClr val="84AA33"/>
              </a:buClr>
              <a:buSzPts val="1400"/>
              <a:buFont typeface="Cabin"/>
              <a:buChar char="⚫"/>
              <a:defRPr/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bin"/>
              <a:buChar char="⚫"/>
              <a:defRPr/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bin"/>
              <a:buChar char="⚫"/>
              <a:defRPr/>
            </a:lvl9pPr>
          </a:lstStyle>
          <a:p/>
        </p:txBody>
      </p:sp>
      <p:sp>
        <p:nvSpPr>
          <p:cNvPr id="2160" name="Google Shape;2160;p316"/>
          <p:cNvSpPr txBox="1"/>
          <p:nvPr>
            <p:ph idx="10" type="dt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316"/>
          <p:cNvSpPr txBox="1"/>
          <p:nvPr>
            <p:ph idx="11" type="ftr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2" name="Google Shape;2162;p316"/>
          <p:cNvSpPr txBox="1"/>
          <p:nvPr>
            <p:ph idx="12" type="sldNum"/>
          </p:nvPr>
        </p:nvSpPr>
        <p:spPr>
          <a:xfrm>
            <a:off x="8613775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buNone/>
              <a:defRPr/>
            </a:lvl1pPr>
            <a:lvl2pPr indent="0" lvl="1" marL="0" marR="0" algn="ctr">
              <a:buNone/>
              <a:defRPr/>
            </a:lvl2pPr>
            <a:lvl3pPr indent="0" lvl="2" marL="0" marR="0" algn="ctr">
              <a:buNone/>
              <a:defRPr/>
            </a:lvl3pPr>
            <a:lvl4pPr indent="0" lvl="3" marL="0" marR="0" algn="ctr">
              <a:buNone/>
              <a:defRPr/>
            </a:lvl4pPr>
            <a:lvl5pPr indent="0" lvl="4" marL="0" marR="0" algn="ctr">
              <a:buNone/>
              <a:defRPr/>
            </a:lvl5pPr>
            <a:lvl6pPr indent="0" lvl="5" marL="0" marR="0" algn="ctr">
              <a:buNone/>
              <a:defRPr/>
            </a:lvl6pPr>
            <a:lvl7pPr indent="0" lvl="6" marL="0" marR="0" algn="ctr">
              <a:buNone/>
              <a:defRPr/>
            </a:lvl7pPr>
            <a:lvl8pPr indent="0" lvl="7" marL="0" marR="0" algn="ctr">
              <a:buNone/>
              <a:defRPr/>
            </a:lvl8pPr>
            <a:lvl9pPr indent="0" lvl="8" marL="0" marR="0" algn="ctr">
              <a:buNone/>
              <a:defRPr/>
            </a:lvl9pPr>
          </a:lstStyle>
          <a:p>
            <a:pPr indent="-88900" lvl="0" mar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163" name="Google Shape;2163;p316"/>
          <p:cNvSpPr txBox="1"/>
          <p:nvPr/>
        </p:nvSpPr>
        <p:spPr>
          <a:xfrm>
            <a:off x="1014412" y="0"/>
            <a:ext cx="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8" r:id="rId3"/>
    <p:sldLayoutId id="2147483929" r:id="rId4"/>
    <p:sldLayoutId id="2147483930" r:id="rId5"/>
    <p:sldLayoutId id="2147483931" r:id="rId6"/>
    <p:sldLayoutId id="214748393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1" name="Google Shape;2181;p3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82" name="Google Shape;2182;p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F35E"/>
            </a:gs>
            <a:gs pos="62000">
              <a:srgbClr val="99BC52"/>
            </a:gs>
            <a:gs pos="100000">
              <a:srgbClr val="88A848"/>
            </a:gs>
          </a:gsLst>
          <a:lin ang="5400012" scaled="0"/>
        </a:gra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34"/>
          <p:cNvGrpSpPr/>
          <p:nvPr/>
        </p:nvGrpSpPr>
        <p:grpSpPr>
          <a:xfrm>
            <a:off x="-567355" y="0"/>
            <a:ext cx="10457378" cy="5337692"/>
            <a:chOff x="-644959" y="0"/>
            <a:chExt cx="10457378" cy="7116923"/>
          </a:xfrm>
        </p:grpSpPr>
        <p:grpSp>
          <p:nvGrpSpPr>
            <p:cNvPr id="2234" name="Google Shape;2234;p33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235" name="Google Shape;2235;p33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2236" name="Google Shape;2236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7" name="Google Shape;2237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38" name="Google Shape;2238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39" name="Google Shape;2239;p334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2240" name="Google Shape;2240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1" name="Google Shape;2241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2" name="Google Shape;2242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grpSp>
            <p:nvGrpSpPr>
              <p:cNvPr id="2243" name="Google Shape;2243;p334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244" name="Google Shape;2244;p33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5" name="Google Shape;2245;p33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46" name="Google Shape;2246;p33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247" name="Google Shape;2247;p33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8" name="Google Shape;2248;p33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9" name="Google Shape;2249;p334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250" name="Google Shape;2250;p334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1" name="Google Shape;2251;p334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2" name="Google Shape;2252;p334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3" name="Google Shape;2253;p334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4" name="Google Shape;2254;p334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5" name="Google Shape;2255;p334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6" name="Google Shape;2256;p334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7" name="Google Shape;2257;p334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8" name="Google Shape;2258;p334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9" name="Google Shape;2259;p334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0" name="Google Shape;2260;p334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1" name="Google Shape;2261;p334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2" name="Google Shape;2262;p334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3" name="Google Shape;2263;p334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4" name="Google Shape;2264;p334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5" name="Google Shape;2265;p334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6" name="Google Shape;2266;p334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7" name="Google Shape;2267;p334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8" name="Google Shape;2268;p334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9" name="Google Shape;2269;p334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9"/>
              </a:schemeClr>
            </a:solidFill>
            <a:ln cap="flat" cmpd="sng" w="12700">
              <a:solidFill>
                <a:schemeClr val="lt1">
                  <a:alpha val="784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0" name="Google Shape;2270;p334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71" name="Google Shape;2271;p334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72" name="Google Shape;2272;p334"/>
          <p:cNvSpPr/>
          <p:nvPr/>
        </p:nvSpPr>
        <p:spPr>
          <a:xfrm>
            <a:off x="457200" y="250115"/>
            <a:ext cx="8229600" cy="46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3" name="Google Shape;2273;p334"/>
          <p:cNvSpPr/>
          <p:nvPr/>
        </p:nvSpPr>
        <p:spPr>
          <a:xfrm>
            <a:off x="4561242" y="-16133"/>
            <a:ext cx="3679200" cy="5244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4" name="Google Shape;2274;p334"/>
          <p:cNvSpPr/>
          <p:nvPr/>
        </p:nvSpPr>
        <p:spPr>
          <a:xfrm>
            <a:off x="4649096" y="-16132"/>
            <a:ext cx="35052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5" name="Google Shape;2275;p334"/>
          <p:cNvSpPr txBox="1"/>
          <p:nvPr>
            <p:ph type="title"/>
          </p:nvPr>
        </p:nvSpPr>
        <p:spPr>
          <a:xfrm>
            <a:off x="1043490" y="770748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6" name="Google Shape;2276;p334"/>
          <p:cNvSpPr txBox="1"/>
          <p:nvPr>
            <p:ph idx="1" type="body"/>
          </p:nvPr>
        </p:nvSpPr>
        <p:spPr>
          <a:xfrm>
            <a:off x="1043492" y="1742739"/>
            <a:ext cx="67773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1pPr>
            <a:lvl2pPr indent="-317500" lvl="1" marL="914400" marR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2pPr>
            <a:lvl3pPr indent="-3175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3pPr>
            <a:lvl4pPr indent="-3175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4pPr>
            <a:lvl5pPr indent="-3175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○"/>
              <a:defRPr/>
            </a:lvl9pPr>
          </a:lstStyle>
          <a:p/>
        </p:txBody>
      </p:sp>
      <p:sp>
        <p:nvSpPr>
          <p:cNvPr id="2277" name="Google Shape;2277;p334"/>
          <p:cNvSpPr txBox="1"/>
          <p:nvPr>
            <p:ph idx="10" type="dt"/>
          </p:nvPr>
        </p:nvSpPr>
        <p:spPr>
          <a:xfrm>
            <a:off x="5997388" y="16836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8" name="Google Shape;2278;p334"/>
          <p:cNvSpPr txBox="1"/>
          <p:nvPr>
            <p:ph idx="11" type="ftr"/>
          </p:nvPr>
        </p:nvSpPr>
        <p:spPr>
          <a:xfrm>
            <a:off x="4641448" y="4389120"/>
            <a:ext cx="35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9" name="Google Shape;2279;p334"/>
          <p:cNvSpPr txBox="1"/>
          <p:nvPr>
            <p:ph idx="12" type="sldNum"/>
          </p:nvPr>
        </p:nvSpPr>
        <p:spPr>
          <a:xfrm>
            <a:off x="4649096" y="168368"/>
            <a:ext cx="133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None/>
              <a:defRPr/>
            </a:lvl1pPr>
            <a:lvl2pPr indent="0" lvl="1" marL="0" marR="0" algn="l">
              <a:buNone/>
              <a:defRPr/>
            </a:lvl2pPr>
            <a:lvl3pPr indent="0" lvl="2" marL="0" marR="0" algn="l">
              <a:buNone/>
              <a:defRPr/>
            </a:lvl3pPr>
            <a:lvl4pPr indent="0" lvl="3" marL="0" marR="0" algn="l">
              <a:buNone/>
              <a:defRPr/>
            </a:lvl4pPr>
            <a:lvl5pPr indent="0" lvl="4" marL="0" marR="0" algn="l">
              <a:buNone/>
              <a:defRPr/>
            </a:lvl5pPr>
            <a:lvl6pPr indent="0" lvl="5" marL="0" marR="0" algn="l">
              <a:buNone/>
              <a:defRPr/>
            </a:lvl6pPr>
            <a:lvl7pPr indent="0" lvl="6" marL="0" marR="0" algn="l">
              <a:buNone/>
              <a:defRPr/>
            </a:lvl7pPr>
            <a:lvl8pPr indent="0" lvl="7" marL="0" marR="0" algn="l">
              <a:buNone/>
              <a:defRPr/>
            </a:lvl8pPr>
            <a:lvl9pPr indent="0" lvl="8" marL="0" marR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EF2D">
            <a:alpha val="46150"/>
          </a:srgbClr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8" name="Google Shape;2478;p3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/>
        </p:txBody>
      </p:sp>
      <p:sp>
        <p:nvSpPr>
          <p:cNvPr id="2479" name="Google Shape;2479;p3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0" name="Google Shape;2480;p34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1" name="Google Shape;2481;p346"/>
          <p:cNvSpPr txBox="1"/>
          <p:nvPr>
            <p:ph idx="12" type="sldNum"/>
          </p:nvPr>
        </p:nvSpPr>
        <p:spPr>
          <a:xfrm>
            <a:off x="72390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/>
            </a:lvl1pPr>
            <a:lvl2pPr indent="0" lvl="1" marL="0" marR="0" algn="r">
              <a:buNone/>
              <a:defRPr/>
            </a:lvl2pPr>
            <a:lvl3pPr indent="0" lvl="2" marL="0" marR="0" algn="r">
              <a:buNone/>
              <a:defRPr/>
            </a:lvl3pPr>
            <a:lvl4pPr indent="0" lvl="3" marL="0" marR="0" algn="r">
              <a:buNone/>
              <a:defRPr/>
            </a:lvl4pPr>
            <a:lvl5pPr indent="0" lvl="4" marL="0" marR="0" algn="r">
              <a:buNone/>
              <a:defRPr/>
            </a:lvl5pPr>
            <a:lvl6pPr indent="0" lvl="5" marL="0" marR="0" algn="r">
              <a:buNone/>
              <a:defRPr/>
            </a:lvl6pPr>
            <a:lvl7pPr indent="0" lvl="6" marL="0" marR="0" algn="r">
              <a:buNone/>
              <a:defRPr/>
            </a:lvl7pPr>
            <a:lvl8pPr indent="0" lvl="7" marL="0" marR="0" algn="r">
              <a:buNone/>
              <a:defRPr/>
            </a:lvl8pPr>
            <a:lvl9pPr indent="0" lvl="8" marL="0" marR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983" y="4778263"/>
            <a:ext cx="1014413" cy="1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8407400" y="4685504"/>
            <a:ext cx="27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58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58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58"/>
          <p:cNvSpPr txBox="1"/>
          <p:nvPr>
            <p:ph type="title"/>
          </p:nvPr>
        </p:nvSpPr>
        <p:spPr>
          <a:xfrm>
            <a:off x="457200" y="219075"/>
            <a:ext cx="8229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3" name="Google Shape;2553;p358"/>
          <p:cNvSpPr txBox="1"/>
          <p:nvPr>
            <p:ph idx="1" type="body"/>
          </p:nvPr>
        </p:nvSpPr>
        <p:spPr>
          <a:xfrm>
            <a:off x="457200" y="14287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4" name="Google Shape;2554;p358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5" name="Google Shape;2555;p358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6" name="Google Shape;2556;p358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60"/>
          <p:cNvSpPr txBox="1"/>
          <p:nvPr>
            <p:ph type="title"/>
          </p:nvPr>
        </p:nvSpPr>
        <p:spPr>
          <a:xfrm>
            <a:off x="301625" y="171450"/>
            <a:ext cx="85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5" name="Google Shape;2565;p360"/>
          <p:cNvSpPr txBox="1"/>
          <p:nvPr>
            <p:ph idx="1" type="body"/>
          </p:nvPr>
        </p:nvSpPr>
        <p:spPr>
          <a:xfrm>
            <a:off x="301625" y="1257300"/>
            <a:ext cx="85407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6" name="Google Shape;2566;p360"/>
          <p:cNvSpPr txBox="1"/>
          <p:nvPr>
            <p:ph idx="10" type="dt"/>
          </p:nvPr>
        </p:nvSpPr>
        <p:spPr>
          <a:xfrm>
            <a:off x="3048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7" name="Google Shape;2567;p360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8" name="Google Shape;2568;p360"/>
          <p:cNvSpPr txBox="1"/>
          <p:nvPr>
            <p:ph idx="12" type="sldNum"/>
          </p:nvPr>
        </p:nvSpPr>
        <p:spPr>
          <a:xfrm>
            <a:off x="6553200" y="4683919"/>
            <a:ext cx="228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6" name="Google Shape;2576;p362"/>
          <p:cNvGrpSpPr/>
          <p:nvPr/>
        </p:nvGrpSpPr>
        <p:grpSpPr>
          <a:xfrm>
            <a:off x="0" y="0"/>
            <a:ext cx="9144007" cy="5200650"/>
            <a:chOff x="0" y="0"/>
            <a:chExt cx="9144007" cy="6934200"/>
          </a:xfrm>
        </p:grpSpPr>
        <p:sp>
          <p:nvSpPr>
            <p:cNvPr id="2577" name="Google Shape;2577;p362"/>
            <p:cNvSpPr/>
            <p:nvPr/>
          </p:nvSpPr>
          <p:spPr>
            <a:xfrm>
              <a:off x="0" y="3505200"/>
              <a:ext cx="3992563" cy="3127375"/>
            </a:xfrm>
            <a:custGeom>
              <a:rect b="b" l="l" r="r" t="t"/>
              <a:pathLst>
                <a:path extrusionOk="0" h="1970" w="2515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2"/>
            <p:cNvSpPr/>
            <p:nvPr/>
          </p:nvSpPr>
          <p:spPr>
            <a:xfrm>
              <a:off x="0" y="3962400"/>
              <a:ext cx="3352801" cy="2546349"/>
            </a:xfrm>
            <a:custGeom>
              <a:rect b="b" l="l" r="r" t="t"/>
              <a:pathLst>
                <a:path extrusionOk="0" h="1696" w="2123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lnTo>
                    <a:pt x="580" y="104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2"/>
            <p:cNvSpPr/>
            <p:nvPr/>
          </p:nvSpPr>
          <p:spPr>
            <a:xfrm>
              <a:off x="3321050" y="5132387"/>
              <a:ext cx="5822950" cy="1497012"/>
            </a:xfrm>
            <a:custGeom>
              <a:rect b="b" l="l" r="r" t="t"/>
              <a:pathLst>
                <a:path extrusionOk="0" h="943" w="3668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lnTo>
                    <a:pt x="3482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2"/>
            <p:cNvSpPr/>
            <p:nvPr/>
          </p:nvSpPr>
          <p:spPr>
            <a:xfrm>
              <a:off x="0" y="831850"/>
              <a:ext cx="1544637" cy="1897062"/>
            </a:xfrm>
            <a:custGeom>
              <a:rect b="b" l="l" r="r" t="t"/>
              <a:pathLst>
                <a:path extrusionOk="0" h="1192" w="969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lnTo>
                    <a:pt x="323" y="118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2"/>
            <p:cNvSpPr/>
            <p:nvPr/>
          </p:nvSpPr>
          <p:spPr>
            <a:xfrm>
              <a:off x="5060950" y="1587"/>
              <a:ext cx="4079875" cy="3597275"/>
            </a:xfrm>
            <a:custGeom>
              <a:rect b="b" l="l" r="r" t="t"/>
              <a:pathLst>
                <a:path extrusionOk="0" h="2266" w="2570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lnTo>
                    <a:pt x="756" y="4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2"/>
            <p:cNvSpPr/>
            <p:nvPr/>
          </p:nvSpPr>
          <p:spPr>
            <a:xfrm>
              <a:off x="5595937" y="1587"/>
              <a:ext cx="3468685" cy="2393951"/>
            </a:xfrm>
            <a:custGeom>
              <a:rect b="b" l="l" r="r" t="t"/>
              <a:pathLst>
                <a:path extrusionOk="0" h="1505" w="2176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lnTo>
                    <a:pt x="1034" y="7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2"/>
            <p:cNvSpPr/>
            <p:nvPr/>
          </p:nvSpPr>
          <p:spPr>
            <a:xfrm>
              <a:off x="0" y="1030287"/>
              <a:ext cx="1295400" cy="1279526"/>
            </a:xfrm>
            <a:custGeom>
              <a:rect b="b" l="l" r="r" t="t"/>
              <a:pathLst>
                <a:path extrusionOk="0" h="804" w="813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lnTo>
                    <a:pt x="161" y="5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2"/>
            <p:cNvSpPr/>
            <p:nvPr/>
          </p:nvSpPr>
          <p:spPr>
            <a:xfrm>
              <a:off x="0" y="2452687"/>
              <a:ext cx="1209675" cy="169862"/>
            </a:xfrm>
            <a:custGeom>
              <a:rect b="b" l="l" r="r" t="t"/>
              <a:pathLst>
                <a:path extrusionOk="0" h="107" w="759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lnTo>
                    <a:pt x="460" y="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2"/>
            <p:cNvSpPr/>
            <p:nvPr/>
          </p:nvSpPr>
          <p:spPr>
            <a:xfrm>
              <a:off x="3673475" y="5446712"/>
              <a:ext cx="5051426" cy="1182687"/>
            </a:xfrm>
            <a:custGeom>
              <a:rect b="b" l="l" r="r" t="t"/>
              <a:pathLst>
                <a:path extrusionOk="0" h="743" w="3169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lnTo>
                    <a:pt x="1387" y="2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2"/>
            <p:cNvSpPr/>
            <p:nvPr/>
          </p:nvSpPr>
          <p:spPr>
            <a:xfrm>
              <a:off x="304800" y="20161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2"/>
            <p:cNvSpPr/>
            <p:nvPr/>
          </p:nvSpPr>
          <p:spPr>
            <a:xfrm>
              <a:off x="323850" y="207962"/>
              <a:ext cx="1500" cy="1500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2"/>
            <p:cNvSpPr/>
            <p:nvPr/>
          </p:nvSpPr>
          <p:spPr>
            <a:xfrm>
              <a:off x="0" y="640080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2"/>
            <p:cNvSpPr/>
            <p:nvPr/>
          </p:nvSpPr>
          <p:spPr>
            <a:xfrm>
              <a:off x="0" y="6400800"/>
              <a:ext cx="9144007" cy="5334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00176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2"/>
            <p:cNvSpPr/>
            <p:nvPr/>
          </p:nvSpPr>
          <p:spPr>
            <a:xfrm>
              <a:off x="0" y="0"/>
              <a:ext cx="9144007" cy="457200"/>
            </a:xfrm>
            <a:custGeom>
              <a:rect b="b" l="l" r="r" t="t"/>
              <a:pathLst>
                <a:path extrusionOk="0" h="288" w="5740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18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2"/>
            <p:cNvSpPr/>
            <p:nvPr/>
          </p:nvSpPr>
          <p:spPr>
            <a:xfrm>
              <a:off x="808037" y="363537"/>
              <a:ext cx="5060950" cy="3213100"/>
            </a:xfrm>
            <a:custGeom>
              <a:rect b="b" l="l" r="r" t="t"/>
              <a:pathLst>
                <a:path extrusionOk="0" h="2024" w="3188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lnTo>
                    <a:pt x="865" y="14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2"/>
            <p:cNvSpPr/>
            <p:nvPr/>
          </p:nvSpPr>
          <p:spPr>
            <a:xfrm>
              <a:off x="2133600" y="465137"/>
              <a:ext cx="3403600" cy="2836863"/>
            </a:xfrm>
            <a:custGeom>
              <a:rect b="b" l="l" r="r" t="t"/>
              <a:pathLst>
                <a:path extrusionOk="0" h="1787" w="2144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lnTo>
                    <a:pt x="318" y="107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2"/>
            <p:cNvSpPr/>
            <p:nvPr/>
          </p:nvSpPr>
          <p:spPr>
            <a:xfrm>
              <a:off x="4654550" y="2743200"/>
              <a:ext cx="4489450" cy="3756025"/>
            </a:xfrm>
            <a:custGeom>
              <a:rect b="b" l="l" r="r" t="t"/>
              <a:pathLst>
                <a:path extrusionOk="0" h="2366" w="2828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2"/>
            <p:cNvSpPr/>
            <p:nvPr/>
          </p:nvSpPr>
          <p:spPr>
            <a:xfrm>
              <a:off x="5016500" y="2952750"/>
              <a:ext cx="3432173" cy="3070225"/>
            </a:xfrm>
            <a:custGeom>
              <a:rect b="b" l="l" r="r" t="t"/>
              <a:pathLst>
                <a:path extrusionOk="0" h="1930" w="2153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lnTo>
                    <a:pt x="1842" y="8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362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6" name="Google Shape;2596;p362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●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7" name="Google Shape;2597;p362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8" name="Google Shape;2598;p3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362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364"/>
          <p:cNvGrpSpPr/>
          <p:nvPr/>
        </p:nvGrpSpPr>
        <p:grpSpPr>
          <a:xfrm>
            <a:off x="0" y="2926556"/>
            <a:ext cx="3400425" cy="2212181"/>
            <a:chOff x="0" y="3902075"/>
            <a:chExt cx="3400425" cy="2949575"/>
          </a:xfrm>
        </p:grpSpPr>
        <p:sp>
          <p:nvSpPr>
            <p:cNvPr id="2608" name="Google Shape;2608;p364"/>
            <p:cNvSpPr/>
            <p:nvPr/>
          </p:nvSpPr>
          <p:spPr>
            <a:xfrm>
              <a:off x="0" y="3981450"/>
              <a:ext cx="3400425" cy="2863850"/>
            </a:xfrm>
            <a:custGeom>
              <a:rect b="b" l="l" r="r" t="t"/>
              <a:pathLst>
                <a:path extrusionOk="0" h="1804" w="2135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4"/>
            <p:cNvSpPr/>
            <p:nvPr/>
          </p:nvSpPr>
          <p:spPr>
            <a:xfrm>
              <a:off x="0" y="3902075"/>
              <a:ext cx="2943225" cy="2949575"/>
            </a:xfrm>
            <a:custGeom>
              <a:rect b="b" l="l" r="r" t="t"/>
              <a:pathLst>
                <a:path extrusionOk="0" h="1858" w="1854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4"/>
            <p:cNvSpPr/>
            <p:nvPr/>
          </p:nvSpPr>
          <p:spPr>
            <a:xfrm>
              <a:off x="0" y="4341812"/>
              <a:ext cx="2770188" cy="2503487"/>
            </a:xfrm>
            <a:custGeom>
              <a:rect b="b" l="l" r="r" t="t"/>
              <a:pathLst>
                <a:path extrusionOk="0" h="1577" w="1745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4"/>
            <p:cNvSpPr/>
            <p:nvPr/>
          </p:nvSpPr>
          <p:spPr>
            <a:xfrm>
              <a:off x="0" y="4038600"/>
              <a:ext cx="2770188" cy="2806700"/>
            </a:xfrm>
            <a:custGeom>
              <a:rect b="b" l="l" r="r" t="t"/>
              <a:pathLst>
                <a:path extrusionOk="0" h="1768" w="1745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4"/>
            <p:cNvSpPr/>
            <p:nvPr/>
          </p:nvSpPr>
          <p:spPr>
            <a:xfrm>
              <a:off x="331787" y="4419600"/>
              <a:ext cx="136500" cy="1365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4"/>
            <p:cNvSpPr/>
            <p:nvPr/>
          </p:nvSpPr>
          <p:spPr>
            <a:xfrm>
              <a:off x="2438400" y="6165850"/>
              <a:ext cx="146100" cy="146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4"/>
            <p:cNvSpPr/>
            <p:nvPr/>
          </p:nvSpPr>
          <p:spPr>
            <a:xfrm>
              <a:off x="1255712" y="4322762"/>
              <a:ext cx="192000" cy="1920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364"/>
          <p:cNvSpPr txBox="1"/>
          <p:nvPr>
            <p:ph type="title"/>
          </p:nvPr>
        </p:nvSpPr>
        <p:spPr>
          <a:xfrm>
            <a:off x="457200" y="208359"/>
            <a:ext cx="8229600" cy="85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6" name="Google Shape;2616;p364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364"/>
          <p:cNvSpPr txBox="1"/>
          <p:nvPr>
            <p:ph idx="10" type="dt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8" name="Google Shape;2618;p36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0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9" name="Google Shape;2619;p364"/>
          <p:cNvSpPr txBox="1"/>
          <p:nvPr>
            <p:ph idx="12" type="sldNum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000" u="none" cap="none" strike="noStrike"/>
            </a:lvl1pPr>
            <a:lvl2pPr indent="0" lvl="1" marL="0" marR="0" algn="r">
              <a:buNone/>
              <a:defRPr b="0" i="0" sz="1000" u="none" cap="none" strike="noStrike"/>
            </a:lvl2pPr>
            <a:lvl3pPr indent="0" lvl="2" marL="0" marR="0" algn="r">
              <a:buNone/>
              <a:defRPr b="0" i="0" sz="1000" u="none" cap="none" strike="noStrike"/>
            </a:lvl3pPr>
            <a:lvl4pPr indent="0" lvl="3" marL="0" marR="0" algn="r">
              <a:buNone/>
              <a:defRPr b="0" i="0" sz="1000" u="none" cap="none" strike="noStrike"/>
            </a:lvl4pPr>
            <a:lvl5pPr indent="0" lvl="4" marL="0" marR="0" algn="r">
              <a:buNone/>
              <a:defRPr b="0" i="0" sz="1000" u="none" cap="none" strike="noStrike"/>
            </a:lvl5pPr>
            <a:lvl6pPr indent="0" lvl="5" marL="0" marR="0" algn="r">
              <a:buNone/>
              <a:defRPr b="0" i="0" sz="1000" u="none" cap="none" strike="noStrike"/>
            </a:lvl6pPr>
            <a:lvl7pPr indent="0" lvl="6" marL="0" marR="0" algn="r">
              <a:buNone/>
              <a:defRPr b="0" i="0" sz="1000" u="none" cap="none" strike="noStrike"/>
            </a:lvl7pPr>
            <a:lvl8pPr indent="0" lvl="7" marL="0" marR="0" algn="r">
              <a:buNone/>
              <a:defRPr b="0" i="0" sz="1000" u="none" cap="none" strike="noStrike"/>
            </a:lvl8pPr>
            <a:lvl9pPr indent="0" lvl="8" marL="0" marR="0" algn="r">
              <a:buNone/>
              <a:defRPr b="0" i="0" sz="10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9" r:id="rId1"/>
    <p:sldLayoutId id="214748397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67"/>
          <p:cNvSpPr txBox="1"/>
          <p:nvPr>
            <p:ph type="title"/>
          </p:nvPr>
        </p:nvSpPr>
        <p:spPr>
          <a:xfrm>
            <a:off x="457200" y="28575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4" name="Google Shape;2634;p367"/>
          <p:cNvSpPr txBox="1"/>
          <p:nvPr>
            <p:ph idx="1" type="body"/>
          </p:nvPr>
        </p:nvSpPr>
        <p:spPr>
          <a:xfrm>
            <a:off x="457200" y="14859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5" name="Google Shape;2635;p367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6" name="Google Shape;2636;p367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7" name="Google Shape;2637;p367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400" u="none" cap="none" strike="noStrike"/>
            </a:lvl1pPr>
            <a:lvl2pPr indent="0" lvl="1" marL="0" marR="0" algn="r">
              <a:buNone/>
              <a:defRPr b="0" i="0" sz="1400" u="none" cap="none" strike="noStrike"/>
            </a:lvl2pPr>
            <a:lvl3pPr indent="0" lvl="2" marL="0" marR="0" algn="r">
              <a:buNone/>
              <a:defRPr b="0" i="0" sz="1400" u="none" cap="none" strike="noStrike"/>
            </a:lvl3pPr>
            <a:lvl4pPr indent="0" lvl="3" marL="0" marR="0" algn="r">
              <a:buNone/>
              <a:defRPr b="0" i="0" sz="1400" u="none" cap="none" strike="noStrike"/>
            </a:lvl4pPr>
            <a:lvl5pPr indent="0" lvl="4" marL="0" marR="0" algn="r">
              <a:buNone/>
              <a:defRPr b="0" i="0" sz="1400" u="none" cap="none" strike="noStrike"/>
            </a:lvl5pPr>
            <a:lvl6pPr indent="0" lvl="5" marL="0" marR="0" algn="r">
              <a:buNone/>
              <a:defRPr b="0" i="0" sz="1400" u="none" cap="none" strike="noStrike"/>
            </a:lvl6pPr>
            <a:lvl7pPr indent="0" lvl="6" marL="0" marR="0" algn="r">
              <a:buNone/>
              <a:defRPr b="0" i="0" sz="1400" u="none" cap="none" strike="noStrike"/>
            </a:lvl7pPr>
            <a:lvl8pPr indent="0" lvl="7" marL="0" marR="0" algn="r">
              <a:buNone/>
              <a:defRPr b="0" i="0" sz="1400" u="none" cap="none" strike="noStrike"/>
            </a:lvl8pPr>
            <a:lvl9pPr indent="0" lvl="8" marL="0" marR="0" algn="r">
              <a:buNone/>
              <a:defRPr b="0" i="0" sz="1400" u="none" cap="none" strike="noStrike"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6" name="Google Shape;2646;p3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7" name="Google Shape;2647;p3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8" name="Google Shape;2648;p3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9" name="Google Shape;2649;p3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381"/>
          <p:cNvGrpSpPr/>
          <p:nvPr/>
        </p:nvGrpSpPr>
        <p:grpSpPr>
          <a:xfrm>
            <a:off x="0" y="0"/>
            <a:ext cx="9159875" cy="5148513"/>
            <a:chOff x="0" y="0"/>
            <a:chExt cx="5770" cy="4324"/>
          </a:xfrm>
        </p:grpSpPr>
        <p:sp>
          <p:nvSpPr>
            <p:cNvPr id="2721" name="Google Shape;2721;p381"/>
            <p:cNvSpPr/>
            <p:nvPr/>
          </p:nvSpPr>
          <p:spPr>
            <a:xfrm>
              <a:off x="70" y="91"/>
              <a:ext cx="5700" cy="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1"/>
            <p:cNvSpPr/>
            <p:nvPr/>
          </p:nvSpPr>
          <p:spPr>
            <a:xfrm>
              <a:off x="0" y="0"/>
              <a:ext cx="5761" cy="4324"/>
            </a:xfrm>
            <a:custGeom>
              <a:rect b="b" l="l" r="r" t="t"/>
              <a:pathLst>
                <a:path extrusionOk="0" h="4138" w="5620">
                  <a:moveTo>
                    <a:pt x="5602" y="1282"/>
                  </a:moveTo>
                  <a:lnTo>
                    <a:pt x="5602" y="1282"/>
                  </a:lnTo>
                  <a:lnTo>
                    <a:pt x="5604" y="268"/>
                  </a:lnTo>
                  <a:lnTo>
                    <a:pt x="5604" y="268"/>
                  </a:lnTo>
                  <a:lnTo>
                    <a:pt x="5608" y="220"/>
                  </a:lnTo>
                  <a:lnTo>
                    <a:pt x="5612" y="146"/>
                  </a:lnTo>
                  <a:lnTo>
                    <a:pt x="5614" y="110"/>
                  </a:lnTo>
                  <a:lnTo>
                    <a:pt x="5610" y="80"/>
                  </a:lnTo>
                  <a:lnTo>
                    <a:pt x="5608" y="66"/>
                  </a:lnTo>
                  <a:lnTo>
                    <a:pt x="5604" y="58"/>
                  </a:lnTo>
                  <a:lnTo>
                    <a:pt x="5598" y="52"/>
                  </a:lnTo>
                  <a:lnTo>
                    <a:pt x="5592" y="50"/>
                  </a:lnTo>
                  <a:lnTo>
                    <a:pt x="5592" y="50"/>
                  </a:lnTo>
                  <a:lnTo>
                    <a:pt x="5188" y="46"/>
                  </a:lnTo>
                  <a:lnTo>
                    <a:pt x="5188" y="46"/>
                  </a:lnTo>
                  <a:lnTo>
                    <a:pt x="5232" y="50"/>
                  </a:lnTo>
                  <a:lnTo>
                    <a:pt x="5232" y="50"/>
                  </a:lnTo>
                  <a:lnTo>
                    <a:pt x="5204" y="50"/>
                  </a:lnTo>
                  <a:lnTo>
                    <a:pt x="5188" y="48"/>
                  </a:lnTo>
                  <a:lnTo>
                    <a:pt x="5154" y="44"/>
                  </a:lnTo>
                  <a:lnTo>
                    <a:pt x="5154" y="44"/>
                  </a:lnTo>
                  <a:lnTo>
                    <a:pt x="5182" y="40"/>
                  </a:lnTo>
                  <a:lnTo>
                    <a:pt x="5210" y="34"/>
                  </a:lnTo>
                  <a:lnTo>
                    <a:pt x="5210" y="34"/>
                  </a:lnTo>
                  <a:lnTo>
                    <a:pt x="5146" y="24"/>
                  </a:lnTo>
                  <a:lnTo>
                    <a:pt x="5128" y="22"/>
                  </a:lnTo>
                  <a:lnTo>
                    <a:pt x="5154" y="26"/>
                  </a:lnTo>
                  <a:lnTo>
                    <a:pt x="5154" y="26"/>
                  </a:lnTo>
                  <a:lnTo>
                    <a:pt x="5140" y="26"/>
                  </a:lnTo>
                  <a:lnTo>
                    <a:pt x="5152" y="26"/>
                  </a:lnTo>
                  <a:lnTo>
                    <a:pt x="5174" y="30"/>
                  </a:lnTo>
                  <a:lnTo>
                    <a:pt x="5182" y="32"/>
                  </a:lnTo>
                  <a:lnTo>
                    <a:pt x="5186" y="34"/>
                  </a:lnTo>
                  <a:lnTo>
                    <a:pt x="5186" y="34"/>
                  </a:lnTo>
                  <a:lnTo>
                    <a:pt x="5140" y="30"/>
                  </a:lnTo>
                  <a:lnTo>
                    <a:pt x="5094" y="24"/>
                  </a:lnTo>
                  <a:lnTo>
                    <a:pt x="5094" y="24"/>
                  </a:lnTo>
                  <a:lnTo>
                    <a:pt x="5106" y="26"/>
                  </a:lnTo>
                  <a:lnTo>
                    <a:pt x="5100" y="26"/>
                  </a:lnTo>
                  <a:lnTo>
                    <a:pt x="5100" y="26"/>
                  </a:lnTo>
                  <a:lnTo>
                    <a:pt x="5124" y="32"/>
                  </a:lnTo>
                  <a:lnTo>
                    <a:pt x="5124" y="32"/>
                  </a:lnTo>
                  <a:lnTo>
                    <a:pt x="5002" y="28"/>
                  </a:lnTo>
                  <a:lnTo>
                    <a:pt x="4966" y="26"/>
                  </a:lnTo>
                  <a:lnTo>
                    <a:pt x="5016" y="26"/>
                  </a:lnTo>
                  <a:lnTo>
                    <a:pt x="5016" y="26"/>
                  </a:lnTo>
                  <a:lnTo>
                    <a:pt x="4988" y="26"/>
                  </a:lnTo>
                  <a:lnTo>
                    <a:pt x="4962" y="24"/>
                  </a:lnTo>
                  <a:lnTo>
                    <a:pt x="4934" y="22"/>
                  </a:lnTo>
                  <a:lnTo>
                    <a:pt x="4896" y="20"/>
                  </a:lnTo>
                  <a:lnTo>
                    <a:pt x="4896" y="20"/>
                  </a:lnTo>
                  <a:lnTo>
                    <a:pt x="4866" y="20"/>
                  </a:lnTo>
                  <a:lnTo>
                    <a:pt x="4824" y="18"/>
                  </a:lnTo>
                  <a:lnTo>
                    <a:pt x="4812" y="16"/>
                  </a:lnTo>
                  <a:lnTo>
                    <a:pt x="4810" y="14"/>
                  </a:lnTo>
                  <a:lnTo>
                    <a:pt x="4810" y="12"/>
                  </a:lnTo>
                  <a:lnTo>
                    <a:pt x="4810" y="12"/>
                  </a:lnTo>
                  <a:lnTo>
                    <a:pt x="4832" y="12"/>
                  </a:lnTo>
                  <a:lnTo>
                    <a:pt x="4852" y="16"/>
                  </a:lnTo>
                  <a:lnTo>
                    <a:pt x="4852" y="16"/>
                  </a:lnTo>
                  <a:lnTo>
                    <a:pt x="4826" y="10"/>
                  </a:lnTo>
                  <a:lnTo>
                    <a:pt x="4800" y="6"/>
                  </a:lnTo>
                  <a:lnTo>
                    <a:pt x="4772" y="2"/>
                  </a:lnTo>
                  <a:lnTo>
                    <a:pt x="4744" y="0"/>
                  </a:lnTo>
                  <a:lnTo>
                    <a:pt x="4684" y="2"/>
                  </a:lnTo>
                  <a:lnTo>
                    <a:pt x="4620" y="4"/>
                  </a:lnTo>
                  <a:lnTo>
                    <a:pt x="4496" y="16"/>
                  </a:lnTo>
                  <a:lnTo>
                    <a:pt x="4438" y="22"/>
                  </a:lnTo>
                  <a:lnTo>
                    <a:pt x="4382" y="24"/>
                  </a:lnTo>
                  <a:lnTo>
                    <a:pt x="4382" y="24"/>
                  </a:lnTo>
                  <a:lnTo>
                    <a:pt x="4278" y="26"/>
                  </a:lnTo>
                  <a:lnTo>
                    <a:pt x="4166" y="32"/>
                  </a:lnTo>
                  <a:lnTo>
                    <a:pt x="3932" y="46"/>
                  </a:lnTo>
                  <a:lnTo>
                    <a:pt x="3814" y="52"/>
                  </a:lnTo>
                  <a:lnTo>
                    <a:pt x="3758" y="52"/>
                  </a:lnTo>
                  <a:lnTo>
                    <a:pt x="3704" y="52"/>
                  </a:lnTo>
                  <a:lnTo>
                    <a:pt x="3650" y="50"/>
                  </a:lnTo>
                  <a:lnTo>
                    <a:pt x="3600" y="46"/>
                  </a:lnTo>
                  <a:lnTo>
                    <a:pt x="3554" y="40"/>
                  </a:lnTo>
                  <a:lnTo>
                    <a:pt x="3510" y="34"/>
                  </a:lnTo>
                  <a:lnTo>
                    <a:pt x="3510" y="34"/>
                  </a:lnTo>
                  <a:lnTo>
                    <a:pt x="3438" y="38"/>
                  </a:lnTo>
                  <a:lnTo>
                    <a:pt x="3362" y="44"/>
                  </a:lnTo>
                  <a:lnTo>
                    <a:pt x="3324" y="44"/>
                  </a:lnTo>
                  <a:lnTo>
                    <a:pt x="3288" y="42"/>
                  </a:lnTo>
                  <a:lnTo>
                    <a:pt x="3254" y="40"/>
                  </a:lnTo>
                  <a:lnTo>
                    <a:pt x="3222" y="34"/>
                  </a:lnTo>
                  <a:lnTo>
                    <a:pt x="3222" y="34"/>
                  </a:lnTo>
                  <a:lnTo>
                    <a:pt x="3154" y="36"/>
                  </a:lnTo>
                  <a:lnTo>
                    <a:pt x="3098" y="36"/>
                  </a:lnTo>
                  <a:lnTo>
                    <a:pt x="3052" y="36"/>
                  </a:lnTo>
                  <a:lnTo>
                    <a:pt x="3052" y="36"/>
                  </a:lnTo>
                  <a:lnTo>
                    <a:pt x="3074" y="40"/>
                  </a:lnTo>
                  <a:lnTo>
                    <a:pt x="3074" y="40"/>
                  </a:lnTo>
                  <a:lnTo>
                    <a:pt x="2964" y="38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876" y="42"/>
                  </a:lnTo>
                  <a:lnTo>
                    <a:pt x="2890" y="44"/>
                  </a:lnTo>
                  <a:lnTo>
                    <a:pt x="2900" y="48"/>
                  </a:lnTo>
                  <a:lnTo>
                    <a:pt x="2900" y="48"/>
                  </a:lnTo>
                  <a:lnTo>
                    <a:pt x="2892" y="44"/>
                  </a:lnTo>
                  <a:lnTo>
                    <a:pt x="2878" y="42"/>
                  </a:lnTo>
                  <a:lnTo>
                    <a:pt x="2842" y="42"/>
                  </a:lnTo>
                  <a:lnTo>
                    <a:pt x="2810" y="42"/>
                  </a:lnTo>
                  <a:lnTo>
                    <a:pt x="2800" y="42"/>
                  </a:lnTo>
                  <a:lnTo>
                    <a:pt x="2800" y="42"/>
                  </a:lnTo>
                  <a:lnTo>
                    <a:pt x="2802" y="44"/>
                  </a:lnTo>
                  <a:lnTo>
                    <a:pt x="2800" y="46"/>
                  </a:lnTo>
                  <a:lnTo>
                    <a:pt x="2792" y="44"/>
                  </a:lnTo>
                  <a:lnTo>
                    <a:pt x="2792" y="44"/>
                  </a:lnTo>
                  <a:lnTo>
                    <a:pt x="2820" y="48"/>
                  </a:lnTo>
                  <a:lnTo>
                    <a:pt x="2820" y="48"/>
                  </a:lnTo>
                  <a:lnTo>
                    <a:pt x="2808" y="44"/>
                  </a:lnTo>
                  <a:lnTo>
                    <a:pt x="2796" y="40"/>
                  </a:lnTo>
                  <a:lnTo>
                    <a:pt x="2764" y="38"/>
                  </a:lnTo>
                  <a:lnTo>
                    <a:pt x="2726" y="38"/>
                  </a:lnTo>
                  <a:lnTo>
                    <a:pt x="2686" y="40"/>
                  </a:lnTo>
                  <a:lnTo>
                    <a:pt x="2608" y="46"/>
                  </a:lnTo>
                  <a:lnTo>
                    <a:pt x="2576" y="48"/>
                  </a:lnTo>
                  <a:lnTo>
                    <a:pt x="2552" y="50"/>
                  </a:lnTo>
                  <a:lnTo>
                    <a:pt x="2552" y="50"/>
                  </a:lnTo>
                  <a:lnTo>
                    <a:pt x="2498" y="48"/>
                  </a:lnTo>
                  <a:lnTo>
                    <a:pt x="2428" y="40"/>
                  </a:lnTo>
                  <a:lnTo>
                    <a:pt x="2346" y="32"/>
                  </a:lnTo>
                  <a:lnTo>
                    <a:pt x="2258" y="26"/>
                  </a:lnTo>
                  <a:lnTo>
                    <a:pt x="2172" y="22"/>
                  </a:lnTo>
                  <a:lnTo>
                    <a:pt x="2130" y="20"/>
                  </a:lnTo>
                  <a:lnTo>
                    <a:pt x="2092" y="22"/>
                  </a:lnTo>
                  <a:lnTo>
                    <a:pt x="2058" y="24"/>
                  </a:lnTo>
                  <a:lnTo>
                    <a:pt x="2028" y="30"/>
                  </a:lnTo>
                  <a:lnTo>
                    <a:pt x="2002" y="38"/>
                  </a:lnTo>
                  <a:lnTo>
                    <a:pt x="1992" y="42"/>
                  </a:lnTo>
                  <a:lnTo>
                    <a:pt x="1984" y="48"/>
                  </a:lnTo>
                  <a:lnTo>
                    <a:pt x="1984" y="48"/>
                  </a:lnTo>
                  <a:lnTo>
                    <a:pt x="1990" y="46"/>
                  </a:lnTo>
                  <a:lnTo>
                    <a:pt x="1986" y="46"/>
                  </a:lnTo>
                  <a:lnTo>
                    <a:pt x="1990" y="46"/>
                  </a:lnTo>
                  <a:lnTo>
                    <a:pt x="1990" y="46"/>
                  </a:lnTo>
                  <a:lnTo>
                    <a:pt x="1898" y="46"/>
                  </a:lnTo>
                  <a:lnTo>
                    <a:pt x="1800" y="46"/>
                  </a:lnTo>
                  <a:lnTo>
                    <a:pt x="1642" y="50"/>
                  </a:lnTo>
                  <a:lnTo>
                    <a:pt x="1642" y="50"/>
                  </a:lnTo>
                  <a:lnTo>
                    <a:pt x="1584" y="52"/>
                  </a:lnTo>
                  <a:lnTo>
                    <a:pt x="1516" y="56"/>
                  </a:lnTo>
                  <a:lnTo>
                    <a:pt x="1372" y="64"/>
                  </a:lnTo>
                  <a:lnTo>
                    <a:pt x="1300" y="66"/>
                  </a:lnTo>
                  <a:lnTo>
                    <a:pt x="1232" y="66"/>
                  </a:lnTo>
                  <a:lnTo>
                    <a:pt x="1202" y="62"/>
                  </a:lnTo>
                  <a:lnTo>
                    <a:pt x="1174" y="60"/>
                  </a:lnTo>
                  <a:lnTo>
                    <a:pt x="1148" y="54"/>
                  </a:lnTo>
                  <a:lnTo>
                    <a:pt x="1126" y="48"/>
                  </a:lnTo>
                  <a:lnTo>
                    <a:pt x="1126" y="48"/>
                  </a:lnTo>
                  <a:lnTo>
                    <a:pt x="1096" y="44"/>
                  </a:lnTo>
                  <a:lnTo>
                    <a:pt x="1068" y="42"/>
                  </a:lnTo>
                  <a:lnTo>
                    <a:pt x="1068" y="42"/>
                  </a:lnTo>
                  <a:lnTo>
                    <a:pt x="1080" y="40"/>
                  </a:lnTo>
                  <a:lnTo>
                    <a:pt x="1082" y="40"/>
                  </a:lnTo>
                  <a:lnTo>
                    <a:pt x="1080" y="38"/>
                  </a:lnTo>
                  <a:lnTo>
                    <a:pt x="1050" y="36"/>
                  </a:lnTo>
                  <a:lnTo>
                    <a:pt x="990" y="32"/>
                  </a:lnTo>
                  <a:lnTo>
                    <a:pt x="990" y="32"/>
                  </a:lnTo>
                  <a:lnTo>
                    <a:pt x="934" y="26"/>
                  </a:lnTo>
                  <a:lnTo>
                    <a:pt x="844" y="20"/>
                  </a:lnTo>
                  <a:lnTo>
                    <a:pt x="760" y="18"/>
                  </a:lnTo>
                  <a:lnTo>
                    <a:pt x="734" y="18"/>
                  </a:lnTo>
                  <a:lnTo>
                    <a:pt x="726" y="18"/>
                  </a:lnTo>
                  <a:lnTo>
                    <a:pt x="722" y="20"/>
                  </a:lnTo>
                  <a:lnTo>
                    <a:pt x="722" y="20"/>
                  </a:lnTo>
                  <a:lnTo>
                    <a:pt x="656" y="20"/>
                  </a:lnTo>
                  <a:lnTo>
                    <a:pt x="588" y="22"/>
                  </a:lnTo>
                  <a:lnTo>
                    <a:pt x="520" y="28"/>
                  </a:lnTo>
                  <a:lnTo>
                    <a:pt x="454" y="34"/>
                  </a:lnTo>
                  <a:lnTo>
                    <a:pt x="388" y="42"/>
                  </a:lnTo>
                  <a:lnTo>
                    <a:pt x="322" y="46"/>
                  </a:lnTo>
                  <a:lnTo>
                    <a:pt x="260" y="48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160" y="46"/>
                  </a:lnTo>
                  <a:lnTo>
                    <a:pt x="94" y="46"/>
                  </a:lnTo>
                  <a:lnTo>
                    <a:pt x="60" y="46"/>
                  </a:lnTo>
                  <a:lnTo>
                    <a:pt x="30" y="50"/>
                  </a:lnTo>
                  <a:lnTo>
                    <a:pt x="20" y="52"/>
                  </a:lnTo>
                  <a:lnTo>
                    <a:pt x="10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390"/>
                  </a:lnTo>
                  <a:lnTo>
                    <a:pt x="4" y="390"/>
                  </a:lnTo>
                  <a:lnTo>
                    <a:pt x="4" y="710"/>
                  </a:lnTo>
                  <a:lnTo>
                    <a:pt x="8" y="1030"/>
                  </a:lnTo>
                  <a:lnTo>
                    <a:pt x="8" y="1030"/>
                  </a:lnTo>
                  <a:lnTo>
                    <a:pt x="10" y="1296"/>
                  </a:lnTo>
                  <a:lnTo>
                    <a:pt x="10" y="1564"/>
                  </a:lnTo>
                  <a:lnTo>
                    <a:pt x="6" y="2098"/>
                  </a:lnTo>
                  <a:lnTo>
                    <a:pt x="6" y="2098"/>
                  </a:lnTo>
                  <a:lnTo>
                    <a:pt x="2" y="2726"/>
                  </a:lnTo>
                  <a:lnTo>
                    <a:pt x="0" y="3354"/>
                  </a:lnTo>
                  <a:lnTo>
                    <a:pt x="0" y="3354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2" y="4088"/>
                  </a:lnTo>
                  <a:lnTo>
                    <a:pt x="6" y="4094"/>
                  </a:lnTo>
                  <a:lnTo>
                    <a:pt x="10" y="4100"/>
                  </a:lnTo>
                  <a:lnTo>
                    <a:pt x="18" y="4104"/>
                  </a:lnTo>
                  <a:lnTo>
                    <a:pt x="36" y="4114"/>
                  </a:lnTo>
                  <a:lnTo>
                    <a:pt x="62" y="4120"/>
                  </a:lnTo>
                  <a:lnTo>
                    <a:pt x="92" y="4124"/>
                  </a:lnTo>
                  <a:lnTo>
                    <a:pt x="126" y="4128"/>
                  </a:lnTo>
                  <a:lnTo>
                    <a:pt x="162" y="4130"/>
                  </a:lnTo>
                  <a:lnTo>
                    <a:pt x="200" y="4132"/>
                  </a:lnTo>
                  <a:lnTo>
                    <a:pt x="278" y="4130"/>
                  </a:lnTo>
                  <a:lnTo>
                    <a:pt x="352" y="4126"/>
                  </a:lnTo>
                  <a:lnTo>
                    <a:pt x="414" y="4120"/>
                  </a:lnTo>
                  <a:lnTo>
                    <a:pt x="454" y="4114"/>
                  </a:lnTo>
                  <a:lnTo>
                    <a:pt x="454" y="4114"/>
                  </a:lnTo>
                  <a:lnTo>
                    <a:pt x="444" y="4118"/>
                  </a:lnTo>
                  <a:lnTo>
                    <a:pt x="442" y="4118"/>
                  </a:lnTo>
                  <a:lnTo>
                    <a:pt x="444" y="4120"/>
                  </a:lnTo>
                  <a:lnTo>
                    <a:pt x="456" y="4120"/>
                  </a:lnTo>
                  <a:lnTo>
                    <a:pt x="478" y="4118"/>
                  </a:lnTo>
                  <a:lnTo>
                    <a:pt x="478" y="4118"/>
                  </a:lnTo>
                  <a:lnTo>
                    <a:pt x="450" y="4124"/>
                  </a:lnTo>
                  <a:lnTo>
                    <a:pt x="422" y="4130"/>
                  </a:lnTo>
                  <a:lnTo>
                    <a:pt x="422" y="4130"/>
                  </a:lnTo>
                  <a:lnTo>
                    <a:pt x="2136" y="4120"/>
                  </a:lnTo>
                  <a:lnTo>
                    <a:pt x="2136" y="4120"/>
                  </a:lnTo>
                  <a:lnTo>
                    <a:pt x="2130" y="4120"/>
                  </a:lnTo>
                  <a:lnTo>
                    <a:pt x="2124" y="4120"/>
                  </a:lnTo>
                  <a:lnTo>
                    <a:pt x="2118" y="4118"/>
                  </a:lnTo>
                  <a:lnTo>
                    <a:pt x="2114" y="4114"/>
                  </a:lnTo>
                  <a:lnTo>
                    <a:pt x="2114" y="4114"/>
                  </a:lnTo>
                  <a:lnTo>
                    <a:pt x="2158" y="4114"/>
                  </a:lnTo>
                  <a:lnTo>
                    <a:pt x="2158" y="4114"/>
                  </a:lnTo>
                  <a:lnTo>
                    <a:pt x="2150" y="4116"/>
                  </a:lnTo>
                  <a:lnTo>
                    <a:pt x="2146" y="4118"/>
                  </a:lnTo>
                  <a:lnTo>
                    <a:pt x="2144" y="4120"/>
                  </a:lnTo>
                  <a:lnTo>
                    <a:pt x="2144" y="4120"/>
                  </a:lnTo>
                  <a:lnTo>
                    <a:pt x="2202" y="4120"/>
                  </a:lnTo>
                  <a:lnTo>
                    <a:pt x="2202" y="4120"/>
                  </a:lnTo>
                  <a:lnTo>
                    <a:pt x="2198" y="4120"/>
                  </a:lnTo>
                  <a:lnTo>
                    <a:pt x="2204" y="4118"/>
                  </a:lnTo>
                  <a:lnTo>
                    <a:pt x="2204" y="4118"/>
                  </a:lnTo>
                  <a:lnTo>
                    <a:pt x="2194" y="4122"/>
                  </a:lnTo>
                  <a:lnTo>
                    <a:pt x="2184" y="4124"/>
                  </a:lnTo>
                  <a:lnTo>
                    <a:pt x="2178" y="4120"/>
                  </a:lnTo>
                  <a:lnTo>
                    <a:pt x="2174" y="4114"/>
                  </a:lnTo>
                  <a:lnTo>
                    <a:pt x="2174" y="4114"/>
                  </a:lnTo>
                  <a:lnTo>
                    <a:pt x="2228" y="4114"/>
                  </a:lnTo>
                  <a:lnTo>
                    <a:pt x="2282" y="4114"/>
                  </a:lnTo>
                  <a:lnTo>
                    <a:pt x="2282" y="4114"/>
                  </a:lnTo>
                  <a:lnTo>
                    <a:pt x="2266" y="4116"/>
                  </a:lnTo>
                  <a:lnTo>
                    <a:pt x="2252" y="4116"/>
                  </a:lnTo>
                  <a:lnTo>
                    <a:pt x="2222" y="4116"/>
                  </a:lnTo>
                  <a:lnTo>
                    <a:pt x="2222" y="4116"/>
                  </a:lnTo>
                  <a:lnTo>
                    <a:pt x="2302" y="4120"/>
                  </a:lnTo>
                  <a:lnTo>
                    <a:pt x="2382" y="4122"/>
                  </a:lnTo>
                  <a:lnTo>
                    <a:pt x="2462" y="4122"/>
                  </a:lnTo>
                  <a:lnTo>
                    <a:pt x="2542" y="4122"/>
                  </a:lnTo>
                  <a:lnTo>
                    <a:pt x="2702" y="4116"/>
                  </a:lnTo>
                  <a:lnTo>
                    <a:pt x="2862" y="4114"/>
                  </a:lnTo>
                  <a:lnTo>
                    <a:pt x="2862" y="4114"/>
                  </a:lnTo>
                  <a:lnTo>
                    <a:pt x="3170" y="4114"/>
                  </a:lnTo>
                  <a:lnTo>
                    <a:pt x="3170" y="4114"/>
                  </a:lnTo>
                  <a:lnTo>
                    <a:pt x="3214" y="4116"/>
                  </a:lnTo>
                  <a:lnTo>
                    <a:pt x="3274" y="4122"/>
                  </a:lnTo>
                  <a:lnTo>
                    <a:pt x="3344" y="4128"/>
                  </a:lnTo>
                  <a:lnTo>
                    <a:pt x="3418" y="4134"/>
                  </a:lnTo>
                  <a:lnTo>
                    <a:pt x="3490" y="4138"/>
                  </a:lnTo>
                  <a:lnTo>
                    <a:pt x="3524" y="4138"/>
                  </a:lnTo>
                  <a:lnTo>
                    <a:pt x="3556" y="4138"/>
                  </a:lnTo>
                  <a:lnTo>
                    <a:pt x="3586" y="4136"/>
                  </a:lnTo>
                  <a:lnTo>
                    <a:pt x="3612" y="4132"/>
                  </a:lnTo>
                  <a:lnTo>
                    <a:pt x="3632" y="4126"/>
                  </a:lnTo>
                  <a:lnTo>
                    <a:pt x="3648" y="4116"/>
                  </a:lnTo>
                  <a:lnTo>
                    <a:pt x="3648" y="4116"/>
                  </a:lnTo>
                  <a:lnTo>
                    <a:pt x="3642" y="4118"/>
                  </a:lnTo>
                  <a:lnTo>
                    <a:pt x="3646" y="4118"/>
                  </a:lnTo>
                  <a:lnTo>
                    <a:pt x="3642" y="4118"/>
                  </a:lnTo>
                  <a:lnTo>
                    <a:pt x="3642" y="4118"/>
                  </a:lnTo>
                  <a:lnTo>
                    <a:pt x="3734" y="4118"/>
                  </a:lnTo>
                  <a:lnTo>
                    <a:pt x="3832" y="4118"/>
                  </a:lnTo>
                  <a:lnTo>
                    <a:pt x="3990" y="4114"/>
                  </a:lnTo>
                  <a:lnTo>
                    <a:pt x="3990" y="4114"/>
                  </a:lnTo>
                  <a:lnTo>
                    <a:pt x="4130" y="4112"/>
                  </a:lnTo>
                  <a:lnTo>
                    <a:pt x="4274" y="4108"/>
                  </a:lnTo>
                  <a:lnTo>
                    <a:pt x="4348" y="4108"/>
                  </a:lnTo>
                  <a:lnTo>
                    <a:pt x="4422" y="4108"/>
                  </a:lnTo>
                  <a:lnTo>
                    <a:pt x="4494" y="4110"/>
                  </a:lnTo>
                  <a:lnTo>
                    <a:pt x="4564" y="4116"/>
                  </a:lnTo>
                  <a:lnTo>
                    <a:pt x="4564" y="4116"/>
                  </a:lnTo>
                  <a:lnTo>
                    <a:pt x="4558" y="4116"/>
                  </a:lnTo>
                  <a:lnTo>
                    <a:pt x="4564" y="4116"/>
                  </a:lnTo>
                  <a:lnTo>
                    <a:pt x="4606" y="4118"/>
                  </a:lnTo>
                  <a:lnTo>
                    <a:pt x="4662" y="4118"/>
                  </a:lnTo>
                  <a:lnTo>
                    <a:pt x="4702" y="4116"/>
                  </a:lnTo>
                  <a:lnTo>
                    <a:pt x="4702" y="4116"/>
                  </a:lnTo>
                  <a:lnTo>
                    <a:pt x="4756" y="4114"/>
                  </a:lnTo>
                  <a:lnTo>
                    <a:pt x="4812" y="4116"/>
                  </a:lnTo>
                  <a:lnTo>
                    <a:pt x="4912" y="4122"/>
                  </a:lnTo>
                  <a:lnTo>
                    <a:pt x="4912" y="4122"/>
                  </a:lnTo>
                  <a:lnTo>
                    <a:pt x="4944" y="4116"/>
                  </a:lnTo>
                  <a:lnTo>
                    <a:pt x="4978" y="4112"/>
                  </a:lnTo>
                  <a:lnTo>
                    <a:pt x="5010" y="4110"/>
                  </a:lnTo>
                  <a:lnTo>
                    <a:pt x="5044" y="4110"/>
                  </a:lnTo>
                  <a:lnTo>
                    <a:pt x="5110" y="4114"/>
                  </a:lnTo>
                  <a:lnTo>
                    <a:pt x="5174" y="4118"/>
                  </a:lnTo>
                  <a:lnTo>
                    <a:pt x="5240" y="4124"/>
                  </a:lnTo>
                  <a:lnTo>
                    <a:pt x="5306" y="4128"/>
                  </a:lnTo>
                  <a:lnTo>
                    <a:pt x="5338" y="4128"/>
                  </a:lnTo>
                  <a:lnTo>
                    <a:pt x="5370" y="4126"/>
                  </a:lnTo>
                  <a:lnTo>
                    <a:pt x="5402" y="4122"/>
                  </a:lnTo>
                  <a:lnTo>
                    <a:pt x="5434" y="4116"/>
                  </a:lnTo>
                  <a:lnTo>
                    <a:pt x="5434" y="4116"/>
                  </a:lnTo>
                  <a:lnTo>
                    <a:pt x="5488" y="4114"/>
                  </a:lnTo>
                  <a:lnTo>
                    <a:pt x="5534" y="4112"/>
                  </a:lnTo>
                  <a:lnTo>
                    <a:pt x="5548" y="4112"/>
                  </a:lnTo>
                  <a:lnTo>
                    <a:pt x="5552" y="4114"/>
                  </a:lnTo>
                  <a:lnTo>
                    <a:pt x="5552" y="4114"/>
                  </a:lnTo>
                  <a:lnTo>
                    <a:pt x="5572" y="4106"/>
                  </a:lnTo>
                  <a:lnTo>
                    <a:pt x="5586" y="4100"/>
                  </a:lnTo>
                  <a:lnTo>
                    <a:pt x="5594" y="4098"/>
                  </a:lnTo>
                  <a:lnTo>
                    <a:pt x="5600" y="4096"/>
                  </a:lnTo>
                  <a:lnTo>
                    <a:pt x="5602" y="4088"/>
                  </a:lnTo>
                  <a:lnTo>
                    <a:pt x="5604" y="4078"/>
                  </a:lnTo>
                  <a:lnTo>
                    <a:pt x="5604" y="4028"/>
                  </a:lnTo>
                  <a:lnTo>
                    <a:pt x="5604" y="4028"/>
                  </a:lnTo>
                  <a:lnTo>
                    <a:pt x="5610" y="3756"/>
                  </a:lnTo>
                  <a:lnTo>
                    <a:pt x="5610" y="3756"/>
                  </a:lnTo>
                  <a:lnTo>
                    <a:pt x="5614" y="3536"/>
                  </a:lnTo>
                  <a:lnTo>
                    <a:pt x="5616" y="3316"/>
                  </a:lnTo>
                  <a:lnTo>
                    <a:pt x="5620" y="2876"/>
                  </a:lnTo>
                  <a:lnTo>
                    <a:pt x="5620" y="2876"/>
                  </a:lnTo>
                  <a:lnTo>
                    <a:pt x="5620" y="2676"/>
                  </a:lnTo>
                  <a:lnTo>
                    <a:pt x="5620" y="2478"/>
                  </a:lnTo>
                  <a:lnTo>
                    <a:pt x="5614" y="2080"/>
                  </a:lnTo>
                  <a:lnTo>
                    <a:pt x="5608" y="1680"/>
                  </a:lnTo>
                  <a:lnTo>
                    <a:pt x="5602" y="1282"/>
                  </a:lnTo>
                  <a:lnTo>
                    <a:pt x="5602" y="1282"/>
                  </a:lnTo>
                  <a:close/>
                  <a:moveTo>
                    <a:pt x="42" y="3306"/>
                  </a:moveTo>
                  <a:lnTo>
                    <a:pt x="42" y="3306"/>
                  </a:lnTo>
                  <a:lnTo>
                    <a:pt x="40" y="3306"/>
                  </a:lnTo>
                  <a:lnTo>
                    <a:pt x="40" y="3306"/>
                  </a:lnTo>
                  <a:lnTo>
                    <a:pt x="42" y="3306"/>
                  </a:lnTo>
                  <a:lnTo>
                    <a:pt x="42" y="3306"/>
                  </a:lnTo>
                  <a:close/>
                  <a:moveTo>
                    <a:pt x="8" y="4106"/>
                  </a:moveTo>
                  <a:lnTo>
                    <a:pt x="8" y="4106"/>
                  </a:lnTo>
                  <a:lnTo>
                    <a:pt x="8" y="4094"/>
                  </a:lnTo>
                  <a:lnTo>
                    <a:pt x="8" y="4106"/>
                  </a:lnTo>
                  <a:lnTo>
                    <a:pt x="8" y="4106"/>
                  </a:lnTo>
                  <a:close/>
                  <a:moveTo>
                    <a:pt x="14" y="1158"/>
                  </a:moveTo>
                  <a:lnTo>
                    <a:pt x="14" y="1158"/>
                  </a:lnTo>
                  <a:lnTo>
                    <a:pt x="16" y="1144"/>
                  </a:lnTo>
                  <a:lnTo>
                    <a:pt x="16" y="1144"/>
                  </a:lnTo>
                  <a:lnTo>
                    <a:pt x="18" y="1152"/>
                  </a:lnTo>
                  <a:lnTo>
                    <a:pt x="18" y="1154"/>
                  </a:lnTo>
                  <a:lnTo>
                    <a:pt x="14" y="1158"/>
                  </a:lnTo>
                  <a:lnTo>
                    <a:pt x="14" y="1158"/>
                  </a:lnTo>
                  <a:close/>
                  <a:moveTo>
                    <a:pt x="42" y="3402"/>
                  </a:moveTo>
                  <a:lnTo>
                    <a:pt x="42" y="3402"/>
                  </a:lnTo>
                  <a:lnTo>
                    <a:pt x="36" y="3404"/>
                  </a:lnTo>
                  <a:lnTo>
                    <a:pt x="32" y="3402"/>
                  </a:lnTo>
                  <a:lnTo>
                    <a:pt x="30" y="3402"/>
                  </a:lnTo>
                  <a:lnTo>
                    <a:pt x="28" y="3400"/>
                  </a:lnTo>
                  <a:lnTo>
                    <a:pt x="28" y="3392"/>
                  </a:lnTo>
                  <a:lnTo>
                    <a:pt x="30" y="3386"/>
                  </a:lnTo>
                  <a:lnTo>
                    <a:pt x="34" y="3382"/>
                  </a:lnTo>
                  <a:lnTo>
                    <a:pt x="36" y="3380"/>
                  </a:lnTo>
                  <a:lnTo>
                    <a:pt x="38" y="3380"/>
                  </a:lnTo>
                  <a:lnTo>
                    <a:pt x="40" y="3384"/>
                  </a:lnTo>
                  <a:lnTo>
                    <a:pt x="42" y="3388"/>
                  </a:lnTo>
                  <a:lnTo>
                    <a:pt x="42" y="3402"/>
                  </a:lnTo>
                  <a:lnTo>
                    <a:pt x="42" y="3402"/>
                  </a:lnTo>
                  <a:lnTo>
                    <a:pt x="38" y="3402"/>
                  </a:lnTo>
                  <a:lnTo>
                    <a:pt x="40" y="3402"/>
                  </a:lnTo>
                  <a:lnTo>
                    <a:pt x="40" y="3400"/>
                  </a:lnTo>
                  <a:lnTo>
                    <a:pt x="42" y="3402"/>
                  </a:lnTo>
                  <a:lnTo>
                    <a:pt x="42" y="3402"/>
                  </a:lnTo>
                  <a:close/>
                  <a:moveTo>
                    <a:pt x="48" y="3384"/>
                  </a:moveTo>
                  <a:lnTo>
                    <a:pt x="48" y="3384"/>
                  </a:lnTo>
                  <a:lnTo>
                    <a:pt x="44" y="3378"/>
                  </a:lnTo>
                  <a:lnTo>
                    <a:pt x="44" y="3376"/>
                  </a:lnTo>
                  <a:lnTo>
                    <a:pt x="50" y="3382"/>
                  </a:lnTo>
                  <a:lnTo>
                    <a:pt x="54" y="3388"/>
                  </a:lnTo>
                  <a:lnTo>
                    <a:pt x="52" y="3388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4"/>
                  </a:lnTo>
                  <a:lnTo>
                    <a:pt x="48" y="3386"/>
                  </a:lnTo>
                  <a:lnTo>
                    <a:pt x="48" y="3384"/>
                  </a:lnTo>
                  <a:lnTo>
                    <a:pt x="48" y="3384"/>
                  </a:lnTo>
                  <a:close/>
                  <a:moveTo>
                    <a:pt x="56" y="1198"/>
                  </a:moveTo>
                  <a:lnTo>
                    <a:pt x="56" y="1198"/>
                  </a:lnTo>
                  <a:lnTo>
                    <a:pt x="58" y="1194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lnTo>
                    <a:pt x="56" y="1198"/>
                  </a:lnTo>
                  <a:close/>
                  <a:moveTo>
                    <a:pt x="222" y="62"/>
                  </a:moveTo>
                  <a:lnTo>
                    <a:pt x="218" y="62"/>
                  </a:lnTo>
                  <a:lnTo>
                    <a:pt x="218" y="62"/>
                  </a:lnTo>
                  <a:lnTo>
                    <a:pt x="220" y="62"/>
                  </a:lnTo>
                  <a:lnTo>
                    <a:pt x="222" y="62"/>
                  </a:lnTo>
                  <a:lnTo>
                    <a:pt x="222" y="62"/>
                  </a:lnTo>
                  <a:close/>
                  <a:moveTo>
                    <a:pt x="64" y="3768"/>
                  </a:moveTo>
                  <a:lnTo>
                    <a:pt x="64" y="3768"/>
                  </a:lnTo>
                  <a:lnTo>
                    <a:pt x="62" y="3764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lnTo>
                    <a:pt x="64" y="3768"/>
                  </a:lnTo>
                  <a:close/>
                  <a:moveTo>
                    <a:pt x="96" y="3380"/>
                  </a:moveTo>
                  <a:lnTo>
                    <a:pt x="96" y="3380"/>
                  </a:lnTo>
                  <a:lnTo>
                    <a:pt x="96" y="3374"/>
                  </a:lnTo>
                  <a:lnTo>
                    <a:pt x="98" y="3378"/>
                  </a:lnTo>
                  <a:lnTo>
                    <a:pt x="98" y="3382"/>
                  </a:lnTo>
                  <a:lnTo>
                    <a:pt x="96" y="3380"/>
                  </a:lnTo>
                  <a:lnTo>
                    <a:pt x="96" y="3380"/>
                  </a:lnTo>
                  <a:lnTo>
                    <a:pt x="98" y="3380"/>
                  </a:lnTo>
                  <a:lnTo>
                    <a:pt x="96" y="3380"/>
                  </a:lnTo>
                  <a:lnTo>
                    <a:pt x="96" y="3380"/>
                  </a:lnTo>
                  <a:close/>
                  <a:moveTo>
                    <a:pt x="106" y="3258"/>
                  </a:move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lnTo>
                    <a:pt x="104" y="3260"/>
                  </a:lnTo>
                  <a:lnTo>
                    <a:pt x="106" y="3258"/>
                  </a:lnTo>
                  <a:lnTo>
                    <a:pt x="108" y="3258"/>
                  </a:lnTo>
                  <a:lnTo>
                    <a:pt x="106" y="3258"/>
                  </a:lnTo>
                  <a:lnTo>
                    <a:pt x="106" y="3258"/>
                  </a:lnTo>
                  <a:close/>
                  <a:moveTo>
                    <a:pt x="130" y="104"/>
                  </a:moveTo>
                  <a:lnTo>
                    <a:pt x="130" y="104"/>
                  </a:lnTo>
                  <a:lnTo>
                    <a:pt x="108" y="112"/>
                  </a:lnTo>
                  <a:lnTo>
                    <a:pt x="120" y="108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close/>
                  <a:moveTo>
                    <a:pt x="160" y="3242"/>
                  </a:moveTo>
                  <a:lnTo>
                    <a:pt x="160" y="3242"/>
                  </a:lnTo>
                  <a:lnTo>
                    <a:pt x="152" y="3238"/>
                  </a:lnTo>
                  <a:lnTo>
                    <a:pt x="150" y="3232"/>
                  </a:lnTo>
                  <a:lnTo>
                    <a:pt x="152" y="3230"/>
                  </a:lnTo>
                  <a:lnTo>
                    <a:pt x="158" y="3228"/>
                  </a:lnTo>
                  <a:lnTo>
                    <a:pt x="162" y="3228"/>
                  </a:lnTo>
                  <a:lnTo>
                    <a:pt x="166" y="3230"/>
                  </a:lnTo>
                  <a:lnTo>
                    <a:pt x="166" y="3234"/>
                  </a:lnTo>
                  <a:lnTo>
                    <a:pt x="160" y="3242"/>
                  </a:lnTo>
                  <a:lnTo>
                    <a:pt x="160" y="3242"/>
                  </a:lnTo>
                  <a:lnTo>
                    <a:pt x="160" y="3240"/>
                  </a:lnTo>
                  <a:lnTo>
                    <a:pt x="162" y="3240"/>
                  </a:lnTo>
                  <a:lnTo>
                    <a:pt x="162" y="3240"/>
                  </a:lnTo>
                  <a:lnTo>
                    <a:pt x="160" y="3242"/>
                  </a:lnTo>
                  <a:lnTo>
                    <a:pt x="160" y="3242"/>
                  </a:lnTo>
                  <a:close/>
                  <a:moveTo>
                    <a:pt x="164" y="3250"/>
                  </a:move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lnTo>
                    <a:pt x="164" y="3250"/>
                  </a:lnTo>
                  <a:close/>
                  <a:moveTo>
                    <a:pt x="174" y="110"/>
                  </a:moveTo>
                  <a:lnTo>
                    <a:pt x="174" y="110"/>
                  </a:lnTo>
                  <a:lnTo>
                    <a:pt x="182" y="106"/>
                  </a:lnTo>
                  <a:lnTo>
                    <a:pt x="186" y="104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0" y="108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close/>
                  <a:moveTo>
                    <a:pt x="190" y="4018"/>
                  </a:moveTo>
                  <a:lnTo>
                    <a:pt x="190" y="4022"/>
                  </a:lnTo>
                  <a:lnTo>
                    <a:pt x="190" y="4022"/>
                  </a:lnTo>
                  <a:lnTo>
                    <a:pt x="190" y="4020"/>
                  </a:lnTo>
                  <a:lnTo>
                    <a:pt x="190" y="4018"/>
                  </a:lnTo>
                  <a:lnTo>
                    <a:pt x="190" y="4018"/>
                  </a:lnTo>
                  <a:close/>
                  <a:moveTo>
                    <a:pt x="194" y="3304"/>
                  </a:moveTo>
                  <a:lnTo>
                    <a:pt x="194" y="3304"/>
                  </a:lnTo>
                  <a:lnTo>
                    <a:pt x="198" y="3296"/>
                  </a:lnTo>
                  <a:lnTo>
                    <a:pt x="200" y="3292"/>
                  </a:lnTo>
                  <a:lnTo>
                    <a:pt x="202" y="3296"/>
                  </a:lnTo>
                  <a:lnTo>
                    <a:pt x="204" y="3300"/>
                  </a:lnTo>
                  <a:lnTo>
                    <a:pt x="204" y="3306"/>
                  </a:lnTo>
                  <a:lnTo>
                    <a:pt x="202" y="3310"/>
                  </a:lnTo>
                  <a:lnTo>
                    <a:pt x="202" y="3310"/>
                  </a:lnTo>
                  <a:lnTo>
                    <a:pt x="200" y="3310"/>
                  </a:lnTo>
                  <a:lnTo>
                    <a:pt x="194" y="3304"/>
                  </a:lnTo>
                  <a:lnTo>
                    <a:pt x="194" y="3304"/>
                  </a:lnTo>
                  <a:lnTo>
                    <a:pt x="196" y="3304"/>
                  </a:lnTo>
                  <a:lnTo>
                    <a:pt x="196" y="3306"/>
                  </a:lnTo>
                  <a:lnTo>
                    <a:pt x="196" y="3306"/>
                  </a:lnTo>
                  <a:lnTo>
                    <a:pt x="194" y="3304"/>
                  </a:lnTo>
                  <a:lnTo>
                    <a:pt x="194" y="3304"/>
                  </a:lnTo>
                  <a:close/>
                  <a:moveTo>
                    <a:pt x="212" y="4018"/>
                  </a:moveTo>
                  <a:lnTo>
                    <a:pt x="212" y="4018"/>
                  </a:lnTo>
                  <a:lnTo>
                    <a:pt x="212" y="4012"/>
                  </a:lnTo>
                  <a:lnTo>
                    <a:pt x="210" y="4016"/>
                  </a:lnTo>
                  <a:lnTo>
                    <a:pt x="208" y="4032"/>
                  </a:lnTo>
                  <a:lnTo>
                    <a:pt x="208" y="4042"/>
                  </a:lnTo>
                  <a:lnTo>
                    <a:pt x="212" y="4018"/>
                  </a:lnTo>
                  <a:lnTo>
                    <a:pt x="212" y="4018"/>
                  </a:lnTo>
                  <a:lnTo>
                    <a:pt x="212" y="4020"/>
                  </a:lnTo>
                  <a:lnTo>
                    <a:pt x="212" y="4018"/>
                  </a:lnTo>
                  <a:lnTo>
                    <a:pt x="212" y="4018"/>
                  </a:lnTo>
                  <a:close/>
                  <a:moveTo>
                    <a:pt x="200" y="82"/>
                  </a:moveTo>
                  <a:lnTo>
                    <a:pt x="200" y="82"/>
                  </a:lnTo>
                  <a:lnTo>
                    <a:pt x="212" y="80"/>
                  </a:lnTo>
                  <a:lnTo>
                    <a:pt x="224" y="80"/>
                  </a:lnTo>
                  <a:lnTo>
                    <a:pt x="226" y="80"/>
                  </a:lnTo>
                  <a:lnTo>
                    <a:pt x="224" y="80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206" y="82"/>
                  </a:lnTo>
                  <a:lnTo>
                    <a:pt x="200" y="82"/>
                  </a:lnTo>
                  <a:lnTo>
                    <a:pt x="200" y="82"/>
                  </a:lnTo>
                  <a:close/>
                  <a:moveTo>
                    <a:pt x="242" y="3438"/>
                  </a:moveTo>
                  <a:lnTo>
                    <a:pt x="242" y="3438"/>
                  </a:lnTo>
                  <a:lnTo>
                    <a:pt x="236" y="3436"/>
                  </a:lnTo>
                  <a:lnTo>
                    <a:pt x="234" y="3434"/>
                  </a:lnTo>
                  <a:lnTo>
                    <a:pt x="234" y="3432"/>
                  </a:lnTo>
                  <a:lnTo>
                    <a:pt x="236" y="3432"/>
                  </a:lnTo>
                  <a:lnTo>
                    <a:pt x="238" y="3432"/>
                  </a:lnTo>
                  <a:lnTo>
                    <a:pt x="240" y="3432"/>
                  </a:lnTo>
                  <a:lnTo>
                    <a:pt x="242" y="3434"/>
                  </a:lnTo>
                  <a:lnTo>
                    <a:pt x="242" y="3438"/>
                  </a:lnTo>
                  <a:lnTo>
                    <a:pt x="242" y="3438"/>
                  </a:lnTo>
                  <a:lnTo>
                    <a:pt x="240" y="3438"/>
                  </a:lnTo>
                  <a:lnTo>
                    <a:pt x="240" y="3436"/>
                  </a:lnTo>
                  <a:lnTo>
                    <a:pt x="242" y="3436"/>
                  </a:lnTo>
                  <a:lnTo>
                    <a:pt x="242" y="3438"/>
                  </a:lnTo>
                  <a:lnTo>
                    <a:pt x="242" y="3438"/>
                  </a:lnTo>
                  <a:close/>
                  <a:moveTo>
                    <a:pt x="260" y="4066"/>
                  </a:moveTo>
                  <a:lnTo>
                    <a:pt x="260" y="4066"/>
                  </a:lnTo>
                  <a:lnTo>
                    <a:pt x="254" y="4060"/>
                  </a:lnTo>
                  <a:lnTo>
                    <a:pt x="250" y="4052"/>
                  </a:lnTo>
                  <a:lnTo>
                    <a:pt x="250" y="4048"/>
                  </a:lnTo>
                  <a:lnTo>
                    <a:pt x="250" y="4046"/>
                  </a:lnTo>
                  <a:lnTo>
                    <a:pt x="252" y="4044"/>
                  </a:lnTo>
                  <a:lnTo>
                    <a:pt x="254" y="4048"/>
                  </a:lnTo>
                  <a:lnTo>
                    <a:pt x="256" y="4054"/>
                  </a:lnTo>
                  <a:lnTo>
                    <a:pt x="260" y="4066"/>
                  </a:lnTo>
                  <a:lnTo>
                    <a:pt x="260" y="4066"/>
                  </a:lnTo>
                  <a:lnTo>
                    <a:pt x="258" y="4064"/>
                  </a:lnTo>
                  <a:lnTo>
                    <a:pt x="260" y="4066"/>
                  </a:lnTo>
                  <a:lnTo>
                    <a:pt x="260" y="4066"/>
                  </a:lnTo>
                  <a:close/>
                  <a:moveTo>
                    <a:pt x="298" y="3602"/>
                  </a:moveTo>
                  <a:lnTo>
                    <a:pt x="298" y="3602"/>
                  </a:lnTo>
                  <a:lnTo>
                    <a:pt x="298" y="3608"/>
                  </a:lnTo>
                  <a:lnTo>
                    <a:pt x="296" y="3614"/>
                  </a:lnTo>
                  <a:lnTo>
                    <a:pt x="292" y="3616"/>
                  </a:lnTo>
                  <a:lnTo>
                    <a:pt x="288" y="3618"/>
                  </a:lnTo>
                  <a:lnTo>
                    <a:pt x="280" y="3618"/>
                  </a:lnTo>
                  <a:lnTo>
                    <a:pt x="270" y="3616"/>
                  </a:lnTo>
                  <a:lnTo>
                    <a:pt x="270" y="3616"/>
                  </a:lnTo>
                  <a:lnTo>
                    <a:pt x="266" y="3602"/>
                  </a:lnTo>
                  <a:lnTo>
                    <a:pt x="266" y="3586"/>
                  </a:lnTo>
                  <a:lnTo>
                    <a:pt x="268" y="3572"/>
                  </a:lnTo>
                  <a:lnTo>
                    <a:pt x="274" y="3556"/>
                  </a:lnTo>
                  <a:lnTo>
                    <a:pt x="274" y="3556"/>
                  </a:lnTo>
                  <a:lnTo>
                    <a:pt x="280" y="3556"/>
                  </a:lnTo>
                  <a:lnTo>
                    <a:pt x="286" y="3560"/>
                  </a:lnTo>
                  <a:lnTo>
                    <a:pt x="290" y="3566"/>
                  </a:lnTo>
                  <a:lnTo>
                    <a:pt x="294" y="3574"/>
                  </a:lnTo>
                  <a:lnTo>
                    <a:pt x="298" y="3590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lnTo>
                    <a:pt x="300" y="3598"/>
                  </a:lnTo>
                  <a:lnTo>
                    <a:pt x="298" y="3602"/>
                  </a:lnTo>
                  <a:lnTo>
                    <a:pt x="298" y="3602"/>
                  </a:lnTo>
                  <a:close/>
                  <a:moveTo>
                    <a:pt x="304" y="390"/>
                  </a:moveTo>
                  <a:lnTo>
                    <a:pt x="304" y="390"/>
                  </a:lnTo>
                  <a:lnTo>
                    <a:pt x="308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4" y="390"/>
                  </a:lnTo>
                  <a:lnTo>
                    <a:pt x="304" y="390"/>
                  </a:lnTo>
                  <a:lnTo>
                    <a:pt x="306" y="390"/>
                  </a:lnTo>
                  <a:lnTo>
                    <a:pt x="304" y="390"/>
                  </a:lnTo>
                  <a:lnTo>
                    <a:pt x="304" y="390"/>
                  </a:lnTo>
                  <a:close/>
                  <a:moveTo>
                    <a:pt x="662" y="166"/>
                  </a:moveTo>
                  <a:lnTo>
                    <a:pt x="662" y="166"/>
                  </a:lnTo>
                  <a:lnTo>
                    <a:pt x="668" y="170"/>
                  </a:lnTo>
                  <a:lnTo>
                    <a:pt x="662" y="170"/>
                  </a:lnTo>
                  <a:lnTo>
                    <a:pt x="658" y="168"/>
                  </a:lnTo>
                  <a:lnTo>
                    <a:pt x="658" y="166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4" y="168"/>
                  </a:lnTo>
                  <a:lnTo>
                    <a:pt x="662" y="168"/>
                  </a:lnTo>
                  <a:lnTo>
                    <a:pt x="662" y="166"/>
                  </a:lnTo>
                  <a:lnTo>
                    <a:pt x="662" y="166"/>
                  </a:lnTo>
                  <a:lnTo>
                    <a:pt x="662" y="166"/>
                  </a:lnTo>
                  <a:close/>
                  <a:moveTo>
                    <a:pt x="584" y="254"/>
                  </a:moveTo>
                  <a:lnTo>
                    <a:pt x="584" y="254"/>
                  </a:lnTo>
                  <a:lnTo>
                    <a:pt x="584" y="256"/>
                  </a:lnTo>
                  <a:lnTo>
                    <a:pt x="584" y="254"/>
                  </a:lnTo>
                  <a:lnTo>
                    <a:pt x="584" y="254"/>
                  </a:lnTo>
                  <a:close/>
                  <a:moveTo>
                    <a:pt x="520" y="180"/>
                  </a:moveTo>
                  <a:lnTo>
                    <a:pt x="520" y="180"/>
                  </a:lnTo>
                  <a:lnTo>
                    <a:pt x="528" y="176"/>
                  </a:lnTo>
                  <a:lnTo>
                    <a:pt x="540" y="170"/>
                  </a:lnTo>
                  <a:lnTo>
                    <a:pt x="546" y="168"/>
                  </a:lnTo>
                  <a:lnTo>
                    <a:pt x="554" y="170"/>
                  </a:lnTo>
                  <a:lnTo>
                    <a:pt x="562" y="174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70" y="186"/>
                  </a:lnTo>
                  <a:lnTo>
                    <a:pt x="568" y="190"/>
                  </a:lnTo>
                  <a:lnTo>
                    <a:pt x="566" y="194"/>
                  </a:lnTo>
                  <a:lnTo>
                    <a:pt x="562" y="194"/>
                  </a:lnTo>
                  <a:lnTo>
                    <a:pt x="554" y="194"/>
                  </a:lnTo>
                  <a:lnTo>
                    <a:pt x="544" y="192"/>
                  </a:lnTo>
                  <a:lnTo>
                    <a:pt x="524" y="184"/>
                  </a:lnTo>
                  <a:lnTo>
                    <a:pt x="520" y="180"/>
                  </a:lnTo>
                  <a:lnTo>
                    <a:pt x="518" y="180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2" y="178"/>
                  </a:lnTo>
                  <a:lnTo>
                    <a:pt x="520" y="180"/>
                  </a:lnTo>
                  <a:lnTo>
                    <a:pt x="520" y="180"/>
                  </a:lnTo>
                  <a:close/>
                  <a:moveTo>
                    <a:pt x="540" y="250"/>
                  </a:moveTo>
                  <a:lnTo>
                    <a:pt x="540" y="250"/>
                  </a:lnTo>
                  <a:lnTo>
                    <a:pt x="538" y="254"/>
                  </a:lnTo>
                  <a:lnTo>
                    <a:pt x="540" y="254"/>
                  </a:lnTo>
                  <a:lnTo>
                    <a:pt x="550" y="252"/>
                  </a:lnTo>
                  <a:lnTo>
                    <a:pt x="556" y="250"/>
                  </a:lnTo>
                  <a:lnTo>
                    <a:pt x="540" y="250"/>
                  </a:lnTo>
                  <a:lnTo>
                    <a:pt x="540" y="250"/>
                  </a:lnTo>
                  <a:lnTo>
                    <a:pt x="542" y="250"/>
                  </a:lnTo>
                  <a:lnTo>
                    <a:pt x="540" y="250"/>
                  </a:lnTo>
                  <a:lnTo>
                    <a:pt x="540" y="250"/>
                  </a:lnTo>
                  <a:close/>
                  <a:moveTo>
                    <a:pt x="480" y="1638"/>
                  </a:moveTo>
                  <a:lnTo>
                    <a:pt x="480" y="1638"/>
                  </a:lnTo>
                  <a:lnTo>
                    <a:pt x="474" y="1640"/>
                  </a:lnTo>
                  <a:lnTo>
                    <a:pt x="480" y="1638"/>
                  </a:lnTo>
                  <a:lnTo>
                    <a:pt x="480" y="1638"/>
                  </a:lnTo>
                  <a:close/>
                  <a:moveTo>
                    <a:pt x="474" y="1686"/>
                  </a:moveTo>
                  <a:lnTo>
                    <a:pt x="474" y="1686"/>
                  </a:lnTo>
                  <a:lnTo>
                    <a:pt x="480" y="1684"/>
                  </a:lnTo>
                  <a:lnTo>
                    <a:pt x="488" y="1684"/>
                  </a:lnTo>
                  <a:lnTo>
                    <a:pt x="496" y="1686"/>
                  </a:lnTo>
                  <a:lnTo>
                    <a:pt x="504" y="1688"/>
                  </a:lnTo>
                  <a:lnTo>
                    <a:pt x="510" y="1694"/>
                  </a:lnTo>
                  <a:lnTo>
                    <a:pt x="516" y="1704"/>
                  </a:lnTo>
                  <a:lnTo>
                    <a:pt x="518" y="1718"/>
                  </a:lnTo>
                  <a:lnTo>
                    <a:pt x="518" y="1718"/>
                  </a:lnTo>
                  <a:lnTo>
                    <a:pt x="514" y="1722"/>
                  </a:lnTo>
                  <a:lnTo>
                    <a:pt x="512" y="1724"/>
                  </a:lnTo>
                  <a:lnTo>
                    <a:pt x="508" y="1726"/>
                  </a:lnTo>
                  <a:lnTo>
                    <a:pt x="504" y="1724"/>
                  </a:lnTo>
                  <a:lnTo>
                    <a:pt x="498" y="1720"/>
                  </a:lnTo>
                  <a:lnTo>
                    <a:pt x="492" y="1712"/>
                  </a:lnTo>
                  <a:lnTo>
                    <a:pt x="480" y="1694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lnTo>
                    <a:pt x="474" y="1686"/>
                  </a:lnTo>
                  <a:close/>
                  <a:moveTo>
                    <a:pt x="466" y="1278"/>
                  </a:moveTo>
                  <a:lnTo>
                    <a:pt x="466" y="1278"/>
                  </a:lnTo>
                  <a:lnTo>
                    <a:pt x="462" y="1282"/>
                  </a:lnTo>
                  <a:lnTo>
                    <a:pt x="466" y="1278"/>
                  </a:lnTo>
                  <a:lnTo>
                    <a:pt x="466" y="1278"/>
                  </a:lnTo>
                  <a:close/>
                  <a:moveTo>
                    <a:pt x="446" y="200"/>
                  </a:moveTo>
                  <a:lnTo>
                    <a:pt x="446" y="200"/>
                  </a:lnTo>
                  <a:lnTo>
                    <a:pt x="454" y="202"/>
                  </a:lnTo>
                  <a:lnTo>
                    <a:pt x="456" y="206"/>
                  </a:lnTo>
                  <a:lnTo>
                    <a:pt x="454" y="208"/>
                  </a:lnTo>
                  <a:lnTo>
                    <a:pt x="450" y="210"/>
                  </a:lnTo>
                  <a:lnTo>
                    <a:pt x="438" y="212"/>
                  </a:lnTo>
                  <a:lnTo>
                    <a:pt x="428" y="212"/>
                  </a:lnTo>
                  <a:lnTo>
                    <a:pt x="428" y="212"/>
                  </a:lnTo>
                  <a:lnTo>
                    <a:pt x="430" y="210"/>
                  </a:lnTo>
                  <a:lnTo>
                    <a:pt x="428" y="210"/>
                  </a:lnTo>
                  <a:lnTo>
                    <a:pt x="424" y="206"/>
                  </a:lnTo>
                  <a:lnTo>
                    <a:pt x="410" y="198"/>
                  </a:lnTo>
                  <a:lnTo>
                    <a:pt x="408" y="196"/>
                  </a:lnTo>
                  <a:lnTo>
                    <a:pt x="410" y="194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4" y="200"/>
                  </a:lnTo>
                  <a:lnTo>
                    <a:pt x="446" y="200"/>
                  </a:lnTo>
                  <a:lnTo>
                    <a:pt x="446" y="200"/>
                  </a:lnTo>
                  <a:close/>
                  <a:moveTo>
                    <a:pt x="406" y="192"/>
                  </a:moveTo>
                  <a:lnTo>
                    <a:pt x="406" y="192"/>
                  </a:lnTo>
                  <a:lnTo>
                    <a:pt x="408" y="194"/>
                  </a:lnTo>
                  <a:lnTo>
                    <a:pt x="406" y="192"/>
                  </a:lnTo>
                  <a:lnTo>
                    <a:pt x="406" y="192"/>
                  </a:lnTo>
                  <a:close/>
                  <a:moveTo>
                    <a:pt x="382" y="392"/>
                  </a:moveTo>
                  <a:lnTo>
                    <a:pt x="382" y="392"/>
                  </a:lnTo>
                  <a:lnTo>
                    <a:pt x="386" y="400"/>
                  </a:lnTo>
                  <a:lnTo>
                    <a:pt x="386" y="402"/>
                  </a:lnTo>
                  <a:lnTo>
                    <a:pt x="384" y="402"/>
                  </a:lnTo>
                  <a:lnTo>
                    <a:pt x="380" y="402"/>
                  </a:lnTo>
                  <a:lnTo>
                    <a:pt x="376" y="398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82" y="392"/>
                  </a:lnTo>
                  <a:lnTo>
                    <a:pt x="382" y="392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0" y="392"/>
                  </a:lnTo>
                  <a:lnTo>
                    <a:pt x="382" y="392"/>
                  </a:lnTo>
                  <a:lnTo>
                    <a:pt x="382" y="392"/>
                  </a:lnTo>
                  <a:close/>
                  <a:moveTo>
                    <a:pt x="320" y="368"/>
                  </a:moveTo>
                  <a:lnTo>
                    <a:pt x="320" y="368"/>
                  </a:lnTo>
                  <a:lnTo>
                    <a:pt x="326" y="364"/>
                  </a:lnTo>
                  <a:lnTo>
                    <a:pt x="326" y="366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0" y="368"/>
                  </a:lnTo>
                  <a:lnTo>
                    <a:pt x="320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2" y="368"/>
                  </a:lnTo>
                  <a:lnTo>
                    <a:pt x="320" y="368"/>
                  </a:lnTo>
                  <a:lnTo>
                    <a:pt x="320" y="368"/>
                  </a:lnTo>
                  <a:close/>
                  <a:moveTo>
                    <a:pt x="326" y="3764"/>
                  </a:moveTo>
                  <a:lnTo>
                    <a:pt x="326" y="3764"/>
                  </a:lnTo>
                  <a:lnTo>
                    <a:pt x="328" y="3760"/>
                  </a:lnTo>
                  <a:lnTo>
                    <a:pt x="326" y="3764"/>
                  </a:lnTo>
                  <a:lnTo>
                    <a:pt x="326" y="3764"/>
                  </a:lnTo>
                  <a:close/>
                  <a:moveTo>
                    <a:pt x="342" y="3730"/>
                  </a:moveTo>
                  <a:lnTo>
                    <a:pt x="342" y="373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46" y="3740"/>
                  </a:lnTo>
                  <a:lnTo>
                    <a:pt x="336" y="3726"/>
                  </a:lnTo>
                  <a:lnTo>
                    <a:pt x="330" y="3714"/>
                  </a:lnTo>
                  <a:lnTo>
                    <a:pt x="326" y="3704"/>
                  </a:lnTo>
                  <a:lnTo>
                    <a:pt x="326" y="3700"/>
                  </a:lnTo>
                  <a:lnTo>
                    <a:pt x="328" y="3698"/>
                  </a:lnTo>
                  <a:lnTo>
                    <a:pt x="330" y="3696"/>
                  </a:lnTo>
                  <a:lnTo>
                    <a:pt x="334" y="3696"/>
                  </a:lnTo>
                  <a:lnTo>
                    <a:pt x="334" y="3696"/>
                  </a:lnTo>
                  <a:lnTo>
                    <a:pt x="338" y="3698"/>
                  </a:lnTo>
                  <a:lnTo>
                    <a:pt x="342" y="3704"/>
                  </a:lnTo>
                  <a:lnTo>
                    <a:pt x="346" y="3716"/>
                  </a:lnTo>
                  <a:lnTo>
                    <a:pt x="348" y="3722"/>
                  </a:lnTo>
                  <a:lnTo>
                    <a:pt x="346" y="3728"/>
                  </a:lnTo>
                  <a:lnTo>
                    <a:pt x="346" y="3730"/>
                  </a:lnTo>
                  <a:lnTo>
                    <a:pt x="342" y="3730"/>
                  </a:lnTo>
                  <a:lnTo>
                    <a:pt x="342" y="3730"/>
                  </a:lnTo>
                  <a:lnTo>
                    <a:pt x="344" y="3734"/>
                  </a:lnTo>
                  <a:lnTo>
                    <a:pt x="342" y="3730"/>
                  </a:lnTo>
                  <a:lnTo>
                    <a:pt x="342" y="3730"/>
                  </a:lnTo>
                  <a:close/>
                  <a:moveTo>
                    <a:pt x="368" y="3590"/>
                  </a:moveTo>
                  <a:lnTo>
                    <a:pt x="368" y="3590"/>
                  </a:lnTo>
                  <a:lnTo>
                    <a:pt x="358" y="3554"/>
                  </a:lnTo>
                  <a:lnTo>
                    <a:pt x="358" y="3554"/>
                  </a:lnTo>
                  <a:lnTo>
                    <a:pt x="364" y="3554"/>
                  </a:lnTo>
                  <a:lnTo>
                    <a:pt x="368" y="3556"/>
                  </a:lnTo>
                  <a:lnTo>
                    <a:pt x="370" y="3562"/>
                  </a:lnTo>
                  <a:lnTo>
                    <a:pt x="372" y="3568"/>
                  </a:lnTo>
                  <a:lnTo>
                    <a:pt x="370" y="3582"/>
                  </a:lnTo>
                  <a:lnTo>
                    <a:pt x="368" y="3590"/>
                  </a:lnTo>
                  <a:lnTo>
                    <a:pt x="368" y="3590"/>
                  </a:lnTo>
                  <a:lnTo>
                    <a:pt x="364" y="3588"/>
                  </a:lnTo>
                  <a:lnTo>
                    <a:pt x="368" y="3590"/>
                  </a:lnTo>
                  <a:lnTo>
                    <a:pt x="368" y="3590"/>
                  </a:lnTo>
                  <a:close/>
                  <a:moveTo>
                    <a:pt x="364" y="3518"/>
                  </a:moveTo>
                  <a:lnTo>
                    <a:pt x="364" y="3518"/>
                  </a:lnTo>
                  <a:lnTo>
                    <a:pt x="368" y="3520"/>
                  </a:lnTo>
                  <a:lnTo>
                    <a:pt x="364" y="3518"/>
                  </a:lnTo>
                  <a:lnTo>
                    <a:pt x="364" y="3518"/>
                  </a:lnTo>
                  <a:close/>
                  <a:moveTo>
                    <a:pt x="378" y="3492"/>
                  </a:moveTo>
                  <a:lnTo>
                    <a:pt x="378" y="3492"/>
                  </a:lnTo>
                  <a:lnTo>
                    <a:pt x="376" y="3492"/>
                  </a:lnTo>
                  <a:lnTo>
                    <a:pt x="368" y="3486"/>
                  </a:lnTo>
                  <a:lnTo>
                    <a:pt x="366" y="3480"/>
                  </a:lnTo>
                  <a:lnTo>
                    <a:pt x="364" y="3474"/>
                  </a:lnTo>
                  <a:lnTo>
                    <a:pt x="364" y="3468"/>
                  </a:lnTo>
                  <a:lnTo>
                    <a:pt x="366" y="3460"/>
                  </a:lnTo>
                  <a:lnTo>
                    <a:pt x="366" y="3460"/>
                  </a:lnTo>
                  <a:lnTo>
                    <a:pt x="372" y="3460"/>
                  </a:lnTo>
                  <a:lnTo>
                    <a:pt x="376" y="3462"/>
                  </a:lnTo>
                  <a:lnTo>
                    <a:pt x="378" y="3468"/>
                  </a:lnTo>
                  <a:lnTo>
                    <a:pt x="378" y="3474"/>
                  </a:lnTo>
                  <a:lnTo>
                    <a:pt x="378" y="3486"/>
                  </a:lnTo>
                  <a:lnTo>
                    <a:pt x="378" y="3492"/>
                  </a:lnTo>
                  <a:lnTo>
                    <a:pt x="378" y="3492"/>
                  </a:lnTo>
                  <a:lnTo>
                    <a:pt x="380" y="3494"/>
                  </a:lnTo>
                  <a:lnTo>
                    <a:pt x="378" y="3492"/>
                  </a:lnTo>
                  <a:lnTo>
                    <a:pt x="378" y="3492"/>
                  </a:lnTo>
                  <a:close/>
                  <a:moveTo>
                    <a:pt x="388" y="3446"/>
                  </a:moveTo>
                  <a:lnTo>
                    <a:pt x="388" y="3446"/>
                  </a:lnTo>
                  <a:lnTo>
                    <a:pt x="382" y="3442"/>
                  </a:lnTo>
                  <a:lnTo>
                    <a:pt x="378" y="3438"/>
                  </a:lnTo>
                  <a:lnTo>
                    <a:pt x="376" y="3430"/>
                  </a:lnTo>
                  <a:lnTo>
                    <a:pt x="374" y="3420"/>
                  </a:lnTo>
                  <a:lnTo>
                    <a:pt x="374" y="3412"/>
                  </a:lnTo>
                  <a:lnTo>
                    <a:pt x="374" y="3406"/>
                  </a:lnTo>
                  <a:lnTo>
                    <a:pt x="376" y="3402"/>
                  </a:lnTo>
                  <a:lnTo>
                    <a:pt x="380" y="3404"/>
                  </a:lnTo>
                  <a:lnTo>
                    <a:pt x="380" y="3404"/>
                  </a:lnTo>
                  <a:lnTo>
                    <a:pt x="386" y="3414"/>
                  </a:lnTo>
                  <a:lnTo>
                    <a:pt x="390" y="3424"/>
                  </a:lnTo>
                  <a:lnTo>
                    <a:pt x="390" y="3434"/>
                  </a:lnTo>
                  <a:lnTo>
                    <a:pt x="388" y="3446"/>
                  </a:lnTo>
                  <a:lnTo>
                    <a:pt x="388" y="3446"/>
                  </a:lnTo>
                  <a:lnTo>
                    <a:pt x="386" y="3444"/>
                  </a:lnTo>
                  <a:lnTo>
                    <a:pt x="386" y="3444"/>
                  </a:lnTo>
                  <a:lnTo>
                    <a:pt x="388" y="3444"/>
                  </a:lnTo>
                  <a:lnTo>
                    <a:pt x="388" y="3446"/>
                  </a:lnTo>
                  <a:lnTo>
                    <a:pt x="388" y="3446"/>
                  </a:lnTo>
                  <a:close/>
                  <a:moveTo>
                    <a:pt x="358" y="2294"/>
                  </a:moveTo>
                  <a:lnTo>
                    <a:pt x="358" y="2294"/>
                  </a:lnTo>
                  <a:lnTo>
                    <a:pt x="358" y="2286"/>
                  </a:lnTo>
                  <a:lnTo>
                    <a:pt x="360" y="2282"/>
                  </a:lnTo>
                  <a:lnTo>
                    <a:pt x="362" y="2278"/>
                  </a:lnTo>
                  <a:lnTo>
                    <a:pt x="366" y="2276"/>
                  </a:lnTo>
                  <a:lnTo>
                    <a:pt x="370" y="2276"/>
                  </a:lnTo>
                  <a:lnTo>
                    <a:pt x="376" y="2276"/>
                  </a:lnTo>
                  <a:lnTo>
                    <a:pt x="386" y="2280"/>
                  </a:lnTo>
                  <a:lnTo>
                    <a:pt x="398" y="2288"/>
                  </a:lnTo>
                  <a:lnTo>
                    <a:pt x="408" y="2298"/>
                  </a:lnTo>
                  <a:lnTo>
                    <a:pt x="414" y="2310"/>
                  </a:lnTo>
                  <a:lnTo>
                    <a:pt x="416" y="2320"/>
                  </a:lnTo>
                  <a:lnTo>
                    <a:pt x="416" y="2320"/>
                  </a:lnTo>
                  <a:lnTo>
                    <a:pt x="400" y="2318"/>
                  </a:lnTo>
                  <a:lnTo>
                    <a:pt x="384" y="2312"/>
                  </a:lnTo>
                  <a:lnTo>
                    <a:pt x="370" y="2304"/>
                  </a:lnTo>
                  <a:lnTo>
                    <a:pt x="358" y="2294"/>
                  </a:lnTo>
                  <a:lnTo>
                    <a:pt x="358" y="2294"/>
                  </a:lnTo>
                  <a:lnTo>
                    <a:pt x="358" y="2292"/>
                  </a:lnTo>
                  <a:lnTo>
                    <a:pt x="360" y="2290"/>
                  </a:lnTo>
                  <a:lnTo>
                    <a:pt x="362" y="2294"/>
                  </a:lnTo>
                  <a:lnTo>
                    <a:pt x="364" y="2298"/>
                  </a:lnTo>
                  <a:lnTo>
                    <a:pt x="362" y="2296"/>
                  </a:lnTo>
                  <a:lnTo>
                    <a:pt x="358" y="2294"/>
                  </a:lnTo>
                  <a:lnTo>
                    <a:pt x="358" y="2294"/>
                  </a:lnTo>
                  <a:close/>
                  <a:moveTo>
                    <a:pt x="428" y="3076"/>
                  </a:moveTo>
                  <a:lnTo>
                    <a:pt x="428" y="3076"/>
                  </a:lnTo>
                  <a:lnTo>
                    <a:pt x="420" y="3078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lnTo>
                    <a:pt x="428" y="3076"/>
                  </a:lnTo>
                  <a:close/>
                  <a:moveTo>
                    <a:pt x="432" y="1332"/>
                  </a:moveTo>
                  <a:lnTo>
                    <a:pt x="432" y="1332"/>
                  </a:lnTo>
                  <a:lnTo>
                    <a:pt x="440" y="1320"/>
                  </a:lnTo>
                  <a:lnTo>
                    <a:pt x="444" y="1312"/>
                  </a:lnTo>
                  <a:lnTo>
                    <a:pt x="446" y="1308"/>
                  </a:lnTo>
                  <a:lnTo>
                    <a:pt x="444" y="1304"/>
                  </a:lnTo>
                  <a:lnTo>
                    <a:pt x="444" y="1304"/>
                  </a:lnTo>
                  <a:lnTo>
                    <a:pt x="452" y="1312"/>
                  </a:lnTo>
                  <a:lnTo>
                    <a:pt x="458" y="1320"/>
                  </a:lnTo>
                  <a:lnTo>
                    <a:pt x="462" y="1326"/>
                  </a:lnTo>
                  <a:lnTo>
                    <a:pt x="464" y="1334"/>
                  </a:lnTo>
                  <a:lnTo>
                    <a:pt x="466" y="1348"/>
                  </a:lnTo>
                  <a:lnTo>
                    <a:pt x="464" y="1360"/>
                  </a:lnTo>
                  <a:lnTo>
                    <a:pt x="462" y="1364"/>
                  </a:lnTo>
                  <a:lnTo>
                    <a:pt x="458" y="1366"/>
                  </a:lnTo>
                  <a:lnTo>
                    <a:pt x="454" y="1366"/>
                  </a:lnTo>
                  <a:lnTo>
                    <a:pt x="450" y="1364"/>
                  </a:lnTo>
                  <a:lnTo>
                    <a:pt x="446" y="1360"/>
                  </a:lnTo>
                  <a:lnTo>
                    <a:pt x="440" y="1354"/>
                  </a:lnTo>
                  <a:lnTo>
                    <a:pt x="436" y="1344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2" y="1334"/>
                  </a:lnTo>
                  <a:lnTo>
                    <a:pt x="432" y="1332"/>
                  </a:lnTo>
                  <a:lnTo>
                    <a:pt x="432" y="1332"/>
                  </a:lnTo>
                  <a:close/>
                  <a:moveTo>
                    <a:pt x="438" y="3190"/>
                  </a:moveTo>
                  <a:lnTo>
                    <a:pt x="438" y="3190"/>
                  </a:lnTo>
                  <a:lnTo>
                    <a:pt x="438" y="3188"/>
                  </a:lnTo>
                  <a:lnTo>
                    <a:pt x="438" y="3190"/>
                  </a:lnTo>
                  <a:lnTo>
                    <a:pt x="438" y="3190"/>
                  </a:lnTo>
                  <a:close/>
                  <a:moveTo>
                    <a:pt x="436" y="1564"/>
                  </a:moveTo>
                  <a:lnTo>
                    <a:pt x="436" y="1564"/>
                  </a:lnTo>
                  <a:lnTo>
                    <a:pt x="438" y="1548"/>
                  </a:lnTo>
                  <a:lnTo>
                    <a:pt x="440" y="1542"/>
                  </a:lnTo>
                  <a:lnTo>
                    <a:pt x="442" y="1540"/>
                  </a:lnTo>
                  <a:lnTo>
                    <a:pt x="444" y="1540"/>
                  </a:lnTo>
                  <a:lnTo>
                    <a:pt x="446" y="1540"/>
                  </a:lnTo>
                  <a:lnTo>
                    <a:pt x="452" y="1546"/>
                  </a:lnTo>
                  <a:lnTo>
                    <a:pt x="458" y="1554"/>
                  </a:lnTo>
                  <a:lnTo>
                    <a:pt x="464" y="1566"/>
                  </a:lnTo>
                  <a:lnTo>
                    <a:pt x="468" y="1576"/>
                  </a:lnTo>
                  <a:lnTo>
                    <a:pt x="468" y="1584"/>
                  </a:lnTo>
                  <a:lnTo>
                    <a:pt x="468" y="1584"/>
                  </a:lnTo>
                  <a:lnTo>
                    <a:pt x="456" y="1586"/>
                  </a:lnTo>
                  <a:lnTo>
                    <a:pt x="452" y="1586"/>
                  </a:lnTo>
                  <a:lnTo>
                    <a:pt x="446" y="1584"/>
                  </a:lnTo>
                  <a:lnTo>
                    <a:pt x="444" y="1580"/>
                  </a:lnTo>
                  <a:lnTo>
                    <a:pt x="440" y="1576"/>
                  </a:lnTo>
                  <a:lnTo>
                    <a:pt x="436" y="1564"/>
                  </a:lnTo>
                  <a:lnTo>
                    <a:pt x="436" y="1564"/>
                  </a:lnTo>
                  <a:lnTo>
                    <a:pt x="438" y="1562"/>
                  </a:lnTo>
                  <a:lnTo>
                    <a:pt x="438" y="1564"/>
                  </a:lnTo>
                  <a:lnTo>
                    <a:pt x="438" y="1566"/>
                  </a:lnTo>
                  <a:lnTo>
                    <a:pt x="436" y="1564"/>
                  </a:lnTo>
                  <a:lnTo>
                    <a:pt x="436" y="1564"/>
                  </a:lnTo>
                  <a:close/>
                  <a:moveTo>
                    <a:pt x="496" y="4116"/>
                  </a:moveTo>
                  <a:lnTo>
                    <a:pt x="496" y="4116"/>
                  </a:lnTo>
                  <a:lnTo>
                    <a:pt x="462" y="4114"/>
                  </a:lnTo>
                  <a:lnTo>
                    <a:pt x="462" y="4114"/>
                  </a:lnTo>
                  <a:lnTo>
                    <a:pt x="506" y="4112"/>
                  </a:lnTo>
                  <a:lnTo>
                    <a:pt x="518" y="4114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0" y="4116"/>
                  </a:lnTo>
                  <a:lnTo>
                    <a:pt x="492" y="4116"/>
                  </a:lnTo>
                  <a:lnTo>
                    <a:pt x="496" y="4116"/>
                  </a:lnTo>
                  <a:lnTo>
                    <a:pt x="496" y="4116"/>
                  </a:lnTo>
                  <a:lnTo>
                    <a:pt x="496" y="4116"/>
                  </a:lnTo>
                  <a:close/>
                  <a:moveTo>
                    <a:pt x="550" y="1806"/>
                  </a:moveTo>
                  <a:lnTo>
                    <a:pt x="550" y="1806"/>
                  </a:lnTo>
                  <a:lnTo>
                    <a:pt x="538" y="1802"/>
                  </a:lnTo>
                  <a:lnTo>
                    <a:pt x="530" y="1798"/>
                  </a:lnTo>
                  <a:lnTo>
                    <a:pt x="522" y="1794"/>
                  </a:lnTo>
                  <a:lnTo>
                    <a:pt x="516" y="1788"/>
                  </a:lnTo>
                  <a:lnTo>
                    <a:pt x="508" y="1774"/>
                  </a:lnTo>
                  <a:lnTo>
                    <a:pt x="500" y="1758"/>
                  </a:lnTo>
                  <a:lnTo>
                    <a:pt x="500" y="1758"/>
                  </a:lnTo>
                  <a:lnTo>
                    <a:pt x="504" y="1758"/>
                  </a:lnTo>
                  <a:lnTo>
                    <a:pt x="510" y="1756"/>
                  </a:lnTo>
                  <a:lnTo>
                    <a:pt x="520" y="1760"/>
                  </a:lnTo>
                  <a:lnTo>
                    <a:pt x="532" y="1768"/>
                  </a:lnTo>
                  <a:lnTo>
                    <a:pt x="544" y="1778"/>
                  </a:lnTo>
                  <a:lnTo>
                    <a:pt x="552" y="1788"/>
                  </a:lnTo>
                  <a:lnTo>
                    <a:pt x="558" y="1796"/>
                  </a:lnTo>
                  <a:lnTo>
                    <a:pt x="558" y="1800"/>
                  </a:lnTo>
                  <a:lnTo>
                    <a:pt x="558" y="1802"/>
                  </a:lnTo>
                  <a:lnTo>
                    <a:pt x="554" y="1804"/>
                  </a:lnTo>
                  <a:lnTo>
                    <a:pt x="550" y="1806"/>
                  </a:lnTo>
                  <a:lnTo>
                    <a:pt x="550" y="1806"/>
                  </a:lnTo>
                  <a:lnTo>
                    <a:pt x="546" y="1804"/>
                  </a:lnTo>
                  <a:lnTo>
                    <a:pt x="548" y="1804"/>
                  </a:lnTo>
                  <a:lnTo>
                    <a:pt x="552" y="1804"/>
                  </a:lnTo>
                  <a:lnTo>
                    <a:pt x="550" y="1806"/>
                  </a:lnTo>
                  <a:lnTo>
                    <a:pt x="550" y="1806"/>
                  </a:lnTo>
                  <a:close/>
                  <a:moveTo>
                    <a:pt x="574" y="3834"/>
                  </a:moveTo>
                  <a:lnTo>
                    <a:pt x="574" y="3834"/>
                  </a:lnTo>
                  <a:lnTo>
                    <a:pt x="568" y="3832"/>
                  </a:lnTo>
                  <a:lnTo>
                    <a:pt x="568" y="3830"/>
                  </a:lnTo>
                  <a:lnTo>
                    <a:pt x="570" y="3830"/>
                  </a:lnTo>
                  <a:lnTo>
                    <a:pt x="576" y="3832"/>
                  </a:lnTo>
                  <a:lnTo>
                    <a:pt x="576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2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lnTo>
                    <a:pt x="574" y="3834"/>
                  </a:lnTo>
                  <a:close/>
                  <a:moveTo>
                    <a:pt x="560" y="1506"/>
                  </a:moveTo>
                  <a:lnTo>
                    <a:pt x="560" y="1506"/>
                  </a:lnTo>
                  <a:lnTo>
                    <a:pt x="562" y="1498"/>
                  </a:lnTo>
                  <a:lnTo>
                    <a:pt x="560" y="1490"/>
                  </a:lnTo>
                  <a:lnTo>
                    <a:pt x="558" y="1484"/>
                  </a:lnTo>
                  <a:lnTo>
                    <a:pt x="554" y="1478"/>
                  </a:lnTo>
                  <a:lnTo>
                    <a:pt x="550" y="1472"/>
                  </a:lnTo>
                  <a:lnTo>
                    <a:pt x="548" y="1464"/>
                  </a:lnTo>
                  <a:lnTo>
                    <a:pt x="548" y="1454"/>
                  </a:lnTo>
                  <a:lnTo>
                    <a:pt x="554" y="1438"/>
                  </a:lnTo>
                  <a:lnTo>
                    <a:pt x="554" y="1438"/>
                  </a:lnTo>
                  <a:lnTo>
                    <a:pt x="570" y="1440"/>
                  </a:lnTo>
                  <a:lnTo>
                    <a:pt x="582" y="1434"/>
                  </a:lnTo>
                  <a:lnTo>
                    <a:pt x="582" y="1434"/>
                  </a:lnTo>
                  <a:lnTo>
                    <a:pt x="592" y="1468"/>
                  </a:lnTo>
                  <a:lnTo>
                    <a:pt x="596" y="1480"/>
                  </a:lnTo>
                  <a:lnTo>
                    <a:pt x="598" y="1490"/>
                  </a:lnTo>
                  <a:lnTo>
                    <a:pt x="594" y="1496"/>
                  </a:lnTo>
                  <a:lnTo>
                    <a:pt x="588" y="1502"/>
                  </a:lnTo>
                  <a:lnTo>
                    <a:pt x="576" y="1504"/>
                  </a:lnTo>
                  <a:lnTo>
                    <a:pt x="560" y="1506"/>
                  </a:lnTo>
                  <a:lnTo>
                    <a:pt x="560" y="1506"/>
                  </a:lnTo>
                  <a:lnTo>
                    <a:pt x="562" y="1500"/>
                  </a:lnTo>
                  <a:lnTo>
                    <a:pt x="564" y="1500"/>
                  </a:lnTo>
                  <a:lnTo>
                    <a:pt x="564" y="1500"/>
                  </a:lnTo>
                  <a:lnTo>
                    <a:pt x="564" y="1504"/>
                  </a:lnTo>
                  <a:lnTo>
                    <a:pt x="562" y="1506"/>
                  </a:lnTo>
                  <a:lnTo>
                    <a:pt x="560" y="1506"/>
                  </a:lnTo>
                  <a:lnTo>
                    <a:pt x="560" y="1506"/>
                  </a:lnTo>
                  <a:close/>
                  <a:moveTo>
                    <a:pt x="604" y="3852"/>
                  </a:moveTo>
                  <a:lnTo>
                    <a:pt x="604" y="3852"/>
                  </a:lnTo>
                  <a:lnTo>
                    <a:pt x="598" y="3850"/>
                  </a:lnTo>
                  <a:lnTo>
                    <a:pt x="600" y="3848"/>
                  </a:lnTo>
                  <a:lnTo>
                    <a:pt x="604" y="3850"/>
                  </a:lnTo>
                  <a:lnTo>
                    <a:pt x="604" y="3850"/>
                  </a:lnTo>
                  <a:lnTo>
                    <a:pt x="604" y="3852"/>
                  </a:lnTo>
                  <a:lnTo>
                    <a:pt x="604" y="3852"/>
                  </a:lnTo>
                  <a:lnTo>
                    <a:pt x="606" y="3850"/>
                  </a:lnTo>
                  <a:lnTo>
                    <a:pt x="604" y="3852"/>
                  </a:lnTo>
                  <a:lnTo>
                    <a:pt x="604" y="3852"/>
                  </a:lnTo>
                  <a:close/>
                  <a:moveTo>
                    <a:pt x="600" y="3762"/>
                  </a:moveTo>
                  <a:lnTo>
                    <a:pt x="600" y="3762"/>
                  </a:lnTo>
                  <a:lnTo>
                    <a:pt x="590" y="3760"/>
                  </a:lnTo>
                  <a:lnTo>
                    <a:pt x="588" y="3758"/>
                  </a:lnTo>
                  <a:lnTo>
                    <a:pt x="588" y="3758"/>
                  </a:lnTo>
                  <a:lnTo>
                    <a:pt x="592" y="3754"/>
                  </a:lnTo>
                  <a:lnTo>
                    <a:pt x="598" y="3752"/>
                  </a:lnTo>
                  <a:lnTo>
                    <a:pt x="606" y="3750"/>
                  </a:lnTo>
                  <a:lnTo>
                    <a:pt x="610" y="3752"/>
                  </a:lnTo>
                  <a:lnTo>
                    <a:pt x="612" y="3754"/>
                  </a:lnTo>
                  <a:lnTo>
                    <a:pt x="610" y="3756"/>
                  </a:lnTo>
                  <a:lnTo>
                    <a:pt x="600" y="3762"/>
                  </a:lnTo>
                  <a:lnTo>
                    <a:pt x="600" y="3762"/>
                  </a:lnTo>
                  <a:lnTo>
                    <a:pt x="598" y="3762"/>
                  </a:lnTo>
                  <a:lnTo>
                    <a:pt x="600" y="3762"/>
                  </a:lnTo>
                  <a:lnTo>
                    <a:pt x="602" y="3762"/>
                  </a:lnTo>
                  <a:lnTo>
                    <a:pt x="600" y="3762"/>
                  </a:lnTo>
                  <a:lnTo>
                    <a:pt x="600" y="3762"/>
                  </a:lnTo>
                  <a:close/>
                  <a:moveTo>
                    <a:pt x="622" y="270"/>
                  </a:moveTo>
                  <a:lnTo>
                    <a:pt x="622" y="270"/>
                  </a:lnTo>
                  <a:lnTo>
                    <a:pt x="608" y="272"/>
                  </a:lnTo>
                  <a:lnTo>
                    <a:pt x="604" y="272"/>
                  </a:lnTo>
                  <a:lnTo>
                    <a:pt x="604" y="270"/>
                  </a:lnTo>
                  <a:lnTo>
                    <a:pt x="602" y="266"/>
                  </a:lnTo>
                  <a:lnTo>
                    <a:pt x="602" y="264"/>
                  </a:lnTo>
                  <a:lnTo>
                    <a:pt x="598" y="264"/>
                  </a:lnTo>
                  <a:lnTo>
                    <a:pt x="598" y="264"/>
                  </a:lnTo>
                  <a:lnTo>
                    <a:pt x="604" y="262"/>
                  </a:lnTo>
                  <a:lnTo>
                    <a:pt x="608" y="260"/>
                  </a:lnTo>
                  <a:lnTo>
                    <a:pt x="620" y="262"/>
                  </a:lnTo>
                  <a:lnTo>
                    <a:pt x="624" y="262"/>
                  </a:lnTo>
                  <a:lnTo>
                    <a:pt x="628" y="264"/>
                  </a:lnTo>
                  <a:lnTo>
                    <a:pt x="626" y="266"/>
                  </a:lnTo>
                  <a:lnTo>
                    <a:pt x="622" y="270"/>
                  </a:lnTo>
                  <a:lnTo>
                    <a:pt x="622" y="270"/>
                  </a:lnTo>
                  <a:lnTo>
                    <a:pt x="620" y="270"/>
                  </a:lnTo>
                  <a:lnTo>
                    <a:pt x="622" y="270"/>
                  </a:lnTo>
                  <a:lnTo>
                    <a:pt x="622" y="270"/>
                  </a:lnTo>
                  <a:close/>
                  <a:moveTo>
                    <a:pt x="650" y="3300"/>
                  </a:moveTo>
                  <a:lnTo>
                    <a:pt x="650" y="3300"/>
                  </a:lnTo>
                  <a:lnTo>
                    <a:pt x="638" y="3270"/>
                  </a:lnTo>
                  <a:lnTo>
                    <a:pt x="638" y="3270"/>
                  </a:lnTo>
                  <a:lnTo>
                    <a:pt x="638" y="3268"/>
                  </a:lnTo>
                  <a:lnTo>
                    <a:pt x="642" y="3268"/>
                  </a:lnTo>
                  <a:lnTo>
                    <a:pt x="646" y="3276"/>
                  </a:lnTo>
                  <a:lnTo>
                    <a:pt x="650" y="3290"/>
                  </a:lnTo>
                  <a:lnTo>
                    <a:pt x="652" y="3296"/>
                  </a:lnTo>
                  <a:lnTo>
                    <a:pt x="650" y="3300"/>
                  </a:lnTo>
                  <a:lnTo>
                    <a:pt x="650" y="3300"/>
                  </a:lnTo>
                  <a:lnTo>
                    <a:pt x="648" y="3294"/>
                  </a:lnTo>
                  <a:lnTo>
                    <a:pt x="650" y="3294"/>
                  </a:lnTo>
                  <a:lnTo>
                    <a:pt x="650" y="3296"/>
                  </a:lnTo>
                  <a:lnTo>
                    <a:pt x="650" y="3300"/>
                  </a:lnTo>
                  <a:lnTo>
                    <a:pt x="650" y="3300"/>
                  </a:lnTo>
                  <a:close/>
                  <a:moveTo>
                    <a:pt x="668" y="280"/>
                  </a:moveTo>
                  <a:lnTo>
                    <a:pt x="668" y="280"/>
                  </a:lnTo>
                  <a:lnTo>
                    <a:pt x="658" y="284"/>
                  </a:lnTo>
                  <a:lnTo>
                    <a:pt x="650" y="286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280"/>
                  </a:lnTo>
                  <a:lnTo>
                    <a:pt x="638" y="276"/>
                  </a:lnTo>
                  <a:lnTo>
                    <a:pt x="642" y="274"/>
                  </a:lnTo>
                  <a:lnTo>
                    <a:pt x="650" y="272"/>
                  </a:lnTo>
                  <a:lnTo>
                    <a:pt x="656" y="272"/>
                  </a:lnTo>
                  <a:lnTo>
                    <a:pt x="666" y="276"/>
                  </a:lnTo>
                  <a:lnTo>
                    <a:pt x="668" y="278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6" y="280"/>
                  </a:lnTo>
                  <a:lnTo>
                    <a:pt x="668" y="280"/>
                  </a:lnTo>
                  <a:lnTo>
                    <a:pt x="668" y="280"/>
                  </a:lnTo>
                  <a:lnTo>
                    <a:pt x="668" y="280"/>
                  </a:lnTo>
                  <a:close/>
                  <a:moveTo>
                    <a:pt x="794" y="1072"/>
                  </a:moveTo>
                  <a:lnTo>
                    <a:pt x="796" y="1068"/>
                  </a:lnTo>
                  <a:lnTo>
                    <a:pt x="796" y="1068"/>
                  </a:lnTo>
                  <a:lnTo>
                    <a:pt x="796" y="1070"/>
                  </a:lnTo>
                  <a:lnTo>
                    <a:pt x="794" y="1072"/>
                  </a:lnTo>
                  <a:lnTo>
                    <a:pt x="794" y="1072"/>
                  </a:lnTo>
                  <a:close/>
                  <a:moveTo>
                    <a:pt x="766" y="34"/>
                  </a:moveTo>
                  <a:lnTo>
                    <a:pt x="766" y="34"/>
                  </a:lnTo>
                  <a:lnTo>
                    <a:pt x="770" y="34"/>
                  </a:lnTo>
                  <a:lnTo>
                    <a:pt x="770" y="34"/>
                  </a:lnTo>
                  <a:lnTo>
                    <a:pt x="768" y="38"/>
                  </a:lnTo>
                  <a:lnTo>
                    <a:pt x="764" y="40"/>
                  </a:lnTo>
                  <a:lnTo>
                    <a:pt x="766" y="34"/>
                  </a:lnTo>
                  <a:lnTo>
                    <a:pt x="766" y="34"/>
                  </a:lnTo>
                  <a:lnTo>
                    <a:pt x="768" y="34"/>
                  </a:lnTo>
                  <a:lnTo>
                    <a:pt x="766" y="34"/>
                  </a:lnTo>
                  <a:lnTo>
                    <a:pt x="766" y="34"/>
                  </a:lnTo>
                  <a:close/>
                  <a:moveTo>
                    <a:pt x="760" y="154"/>
                  </a:moveTo>
                  <a:lnTo>
                    <a:pt x="760" y="154"/>
                  </a:lnTo>
                  <a:lnTo>
                    <a:pt x="766" y="158"/>
                  </a:lnTo>
                  <a:lnTo>
                    <a:pt x="768" y="160"/>
                  </a:lnTo>
                  <a:lnTo>
                    <a:pt x="766" y="160"/>
                  </a:lnTo>
                  <a:lnTo>
                    <a:pt x="762" y="160"/>
                  </a:lnTo>
                  <a:lnTo>
                    <a:pt x="756" y="158"/>
                  </a:lnTo>
                  <a:lnTo>
                    <a:pt x="756" y="156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60" y="154"/>
                  </a:lnTo>
                  <a:lnTo>
                    <a:pt x="758" y="156"/>
                  </a:lnTo>
                  <a:lnTo>
                    <a:pt x="758" y="156"/>
                  </a:lnTo>
                  <a:lnTo>
                    <a:pt x="760" y="154"/>
                  </a:lnTo>
                  <a:lnTo>
                    <a:pt x="760" y="154"/>
                  </a:lnTo>
                  <a:close/>
                  <a:moveTo>
                    <a:pt x="718" y="36"/>
                  </a:moveTo>
                  <a:lnTo>
                    <a:pt x="718" y="36"/>
                  </a:lnTo>
                  <a:lnTo>
                    <a:pt x="724" y="34"/>
                  </a:lnTo>
                  <a:lnTo>
                    <a:pt x="724" y="34"/>
                  </a:lnTo>
                  <a:lnTo>
                    <a:pt x="720" y="38"/>
                  </a:lnTo>
                  <a:lnTo>
                    <a:pt x="714" y="40"/>
                  </a:lnTo>
                  <a:lnTo>
                    <a:pt x="714" y="38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718" y="36"/>
                  </a:lnTo>
                  <a:close/>
                  <a:moveTo>
                    <a:pt x="704" y="1600"/>
                  </a:moveTo>
                  <a:lnTo>
                    <a:pt x="704" y="1600"/>
                  </a:lnTo>
                  <a:lnTo>
                    <a:pt x="698" y="1602"/>
                  </a:lnTo>
                  <a:lnTo>
                    <a:pt x="698" y="1600"/>
                  </a:lnTo>
                  <a:lnTo>
                    <a:pt x="698" y="1598"/>
                  </a:lnTo>
                  <a:lnTo>
                    <a:pt x="700" y="1596"/>
                  </a:lnTo>
                  <a:lnTo>
                    <a:pt x="704" y="1592"/>
                  </a:lnTo>
                  <a:lnTo>
                    <a:pt x="710" y="1588"/>
                  </a:lnTo>
                  <a:lnTo>
                    <a:pt x="712" y="1588"/>
                  </a:lnTo>
                  <a:lnTo>
                    <a:pt x="710" y="1592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2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lnTo>
                    <a:pt x="704" y="1600"/>
                  </a:lnTo>
                  <a:close/>
                  <a:moveTo>
                    <a:pt x="710" y="1032"/>
                  </a:moveTo>
                  <a:lnTo>
                    <a:pt x="710" y="1032"/>
                  </a:lnTo>
                  <a:lnTo>
                    <a:pt x="700" y="1040"/>
                  </a:lnTo>
                  <a:lnTo>
                    <a:pt x="698" y="1040"/>
                  </a:lnTo>
                  <a:lnTo>
                    <a:pt x="696" y="1038"/>
                  </a:lnTo>
                  <a:lnTo>
                    <a:pt x="694" y="1032"/>
                  </a:lnTo>
                  <a:lnTo>
                    <a:pt x="694" y="1022"/>
                  </a:lnTo>
                  <a:lnTo>
                    <a:pt x="694" y="1022"/>
                  </a:lnTo>
                  <a:lnTo>
                    <a:pt x="702" y="1014"/>
                  </a:lnTo>
                  <a:lnTo>
                    <a:pt x="706" y="1014"/>
                  </a:lnTo>
                  <a:lnTo>
                    <a:pt x="708" y="1014"/>
                  </a:lnTo>
                  <a:lnTo>
                    <a:pt x="708" y="1016"/>
                  </a:lnTo>
                  <a:lnTo>
                    <a:pt x="710" y="1020"/>
                  </a:lnTo>
                  <a:lnTo>
                    <a:pt x="710" y="1032"/>
                  </a:lnTo>
                  <a:lnTo>
                    <a:pt x="710" y="1032"/>
                  </a:lnTo>
                  <a:lnTo>
                    <a:pt x="708" y="1032"/>
                  </a:lnTo>
                  <a:lnTo>
                    <a:pt x="710" y="1032"/>
                  </a:lnTo>
                  <a:lnTo>
                    <a:pt x="710" y="1030"/>
                  </a:lnTo>
                  <a:lnTo>
                    <a:pt x="710" y="1032"/>
                  </a:lnTo>
                  <a:lnTo>
                    <a:pt x="710" y="1032"/>
                  </a:lnTo>
                  <a:close/>
                  <a:moveTo>
                    <a:pt x="720" y="496"/>
                  </a:moveTo>
                  <a:lnTo>
                    <a:pt x="720" y="496"/>
                  </a:lnTo>
                  <a:lnTo>
                    <a:pt x="718" y="490"/>
                  </a:lnTo>
                  <a:lnTo>
                    <a:pt x="718" y="488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32" y="490"/>
                  </a:lnTo>
                  <a:lnTo>
                    <a:pt x="736" y="492"/>
                  </a:lnTo>
                  <a:lnTo>
                    <a:pt x="736" y="496"/>
                  </a:lnTo>
                  <a:lnTo>
                    <a:pt x="732" y="496"/>
                  </a:lnTo>
                  <a:lnTo>
                    <a:pt x="720" y="496"/>
                  </a:lnTo>
                  <a:lnTo>
                    <a:pt x="720" y="496"/>
                  </a:lnTo>
                  <a:lnTo>
                    <a:pt x="718" y="496"/>
                  </a:lnTo>
                  <a:lnTo>
                    <a:pt x="720" y="496"/>
                  </a:lnTo>
                  <a:lnTo>
                    <a:pt x="722" y="496"/>
                  </a:lnTo>
                  <a:lnTo>
                    <a:pt x="720" y="496"/>
                  </a:lnTo>
                  <a:lnTo>
                    <a:pt x="720" y="496"/>
                  </a:lnTo>
                  <a:close/>
                  <a:moveTo>
                    <a:pt x="758" y="1068"/>
                  </a:moveTo>
                  <a:lnTo>
                    <a:pt x="758" y="1068"/>
                  </a:lnTo>
                  <a:lnTo>
                    <a:pt x="754" y="1072"/>
                  </a:lnTo>
                  <a:lnTo>
                    <a:pt x="762" y="1068"/>
                  </a:lnTo>
                  <a:lnTo>
                    <a:pt x="766" y="1062"/>
                  </a:lnTo>
                  <a:lnTo>
                    <a:pt x="758" y="1068"/>
                  </a:lnTo>
                  <a:lnTo>
                    <a:pt x="758" y="1068"/>
                  </a:lnTo>
                  <a:lnTo>
                    <a:pt x="760" y="1066"/>
                  </a:lnTo>
                  <a:lnTo>
                    <a:pt x="758" y="1068"/>
                  </a:lnTo>
                  <a:lnTo>
                    <a:pt x="758" y="1068"/>
                  </a:lnTo>
                  <a:close/>
                  <a:moveTo>
                    <a:pt x="758" y="974"/>
                  </a:moveTo>
                  <a:lnTo>
                    <a:pt x="758" y="974"/>
                  </a:lnTo>
                  <a:lnTo>
                    <a:pt x="754" y="972"/>
                  </a:lnTo>
                  <a:lnTo>
                    <a:pt x="752" y="970"/>
                  </a:lnTo>
                  <a:lnTo>
                    <a:pt x="750" y="964"/>
                  </a:lnTo>
                  <a:lnTo>
                    <a:pt x="750" y="956"/>
                  </a:lnTo>
                  <a:lnTo>
                    <a:pt x="754" y="948"/>
                  </a:lnTo>
                  <a:lnTo>
                    <a:pt x="762" y="930"/>
                  </a:lnTo>
                  <a:lnTo>
                    <a:pt x="768" y="918"/>
                  </a:lnTo>
                  <a:lnTo>
                    <a:pt x="768" y="918"/>
                  </a:lnTo>
                  <a:lnTo>
                    <a:pt x="770" y="926"/>
                  </a:lnTo>
                  <a:lnTo>
                    <a:pt x="772" y="924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74" y="938"/>
                  </a:lnTo>
                  <a:lnTo>
                    <a:pt x="774" y="950"/>
                  </a:lnTo>
                  <a:lnTo>
                    <a:pt x="768" y="962"/>
                  </a:lnTo>
                  <a:lnTo>
                    <a:pt x="758" y="974"/>
                  </a:lnTo>
                  <a:lnTo>
                    <a:pt x="758" y="974"/>
                  </a:lnTo>
                  <a:lnTo>
                    <a:pt x="756" y="974"/>
                  </a:lnTo>
                  <a:lnTo>
                    <a:pt x="756" y="972"/>
                  </a:lnTo>
                  <a:lnTo>
                    <a:pt x="762" y="970"/>
                  </a:lnTo>
                  <a:lnTo>
                    <a:pt x="764" y="970"/>
                  </a:lnTo>
                  <a:lnTo>
                    <a:pt x="758" y="974"/>
                  </a:lnTo>
                  <a:lnTo>
                    <a:pt x="758" y="974"/>
                  </a:lnTo>
                  <a:close/>
                  <a:moveTo>
                    <a:pt x="788" y="2114"/>
                  </a:moveTo>
                  <a:lnTo>
                    <a:pt x="788" y="2114"/>
                  </a:lnTo>
                  <a:lnTo>
                    <a:pt x="798" y="2114"/>
                  </a:lnTo>
                  <a:lnTo>
                    <a:pt x="788" y="2114"/>
                  </a:lnTo>
                  <a:lnTo>
                    <a:pt x="788" y="2114"/>
                  </a:lnTo>
                  <a:close/>
                  <a:moveTo>
                    <a:pt x="802" y="142"/>
                  </a:moveTo>
                  <a:lnTo>
                    <a:pt x="802" y="142"/>
                  </a:lnTo>
                  <a:lnTo>
                    <a:pt x="800" y="144"/>
                  </a:lnTo>
                  <a:lnTo>
                    <a:pt x="798" y="144"/>
                  </a:lnTo>
                  <a:lnTo>
                    <a:pt x="798" y="140"/>
                  </a:lnTo>
                  <a:lnTo>
                    <a:pt x="800" y="136"/>
                  </a:lnTo>
                  <a:lnTo>
                    <a:pt x="802" y="142"/>
                  </a:lnTo>
                  <a:lnTo>
                    <a:pt x="802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0" y="142"/>
                  </a:lnTo>
                  <a:lnTo>
                    <a:pt x="802" y="142"/>
                  </a:lnTo>
                  <a:lnTo>
                    <a:pt x="802" y="142"/>
                  </a:lnTo>
                  <a:close/>
                  <a:moveTo>
                    <a:pt x="802" y="94"/>
                  </a:moveTo>
                  <a:lnTo>
                    <a:pt x="802" y="94"/>
                  </a:lnTo>
                  <a:lnTo>
                    <a:pt x="798" y="94"/>
                  </a:lnTo>
                  <a:lnTo>
                    <a:pt x="796" y="92"/>
                  </a:lnTo>
                  <a:lnTo>
                    <a:pt x="800" y="90"/>
                  </a:lnTo>
                  <a:lnTo>
                    <a:pt x="804" y="90"/>
                  </a:lnTo>
                  <a:lnTo>
                    <a:pt x="804" y="90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lnTo>
                    <a:pt x="802" y="94"/>
                  </a:lnTo>
                  <a:close/>
                  <a:moveTo>
                    <a:pt x="816" y="134"/>
                  </a:moveTo>
                  <a:lnTo>
                    <a:pt x="816" y="134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6" y="130"/>
                  </a:lnTo>
                  <a:lnTo>
                    <a:pt x="814" y="132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4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6" y="134"/>
                  </a:lnTo>
                  <a:close/>
                  <a:moveTo>
                    <a:pt x="820" y="348"/>
                  </a:moveTo>
                  <a:lnTo>
                    <a:pt x="820" y="348"/>
                  </a:lnTo>
                  <a:lnTo>
                    <a:pt x="824" y="346"/>
                  </a:lnTo>
                  <a:lnTo>
                    <a:pt x="820" y="348"/>
                  </a:lnTo>
                  <a:lnTo>
                    <a:pt x="820" y="348"/>
                  </a:lnTo>
                  <a:close/>
                  <a:moveTo>
                    <a:pt x="834" y="1666"/>
                  </a:moveTo>
                  <a:lnTo>
                    <a:pt x="834" y="1666"/>
                  </a:lnTo>
                  <a:lnTo>
                    <a:pt x="822" y="1660"/>
                  </a:lnTo>
                  <a:lnTo>
                    <a:pt x="820" y="1658"/>
                  </a:lnTo>
                  <a:lnTo>
                    <a:pt x="822" y="1658"/>
                  </a:lnTo>
                  <a:lnTo>
                    <a:pt x="828" y="1656"/>
                  </a:lnTo>
                  <a:lnTo>
                    <a:pt x="840" y="1654"/>
                  </a:lnTo>
                  <a:lnTo>
                    <a:pt x="850" y="1654"/>
                  </a:lnTo>
                  <a:lnTo>
                    <a:pt x="856" y="1656"/>
                  </a:lnTo>
                  <a:lnTo>
                    <a:pt x="854" y="1658"/>
                  </a:lnTo>
                  <a:lnTo>
                    <a:pt x="852" y="1660"/>
                  </a:lnTo>
                  <a:lnTo>
                    <a:pt x="834" y="1666"/>
                  </a:lnTo>
                  <a:lnTo>
                    <a:pt x="834" y="1666"/>
                  </a:lnTo>
                  <a:lnTo>
                    <a:pt x="832" y="1664"/>
                  </a:lnTo>
                  <a:lnTo>
                    <a:pt x="834" y="1664"/>
                  </a:lnTo>
                  <a:lnTo>
                    <a:pt x="836" y="1664"/>
                  </a:lnTo>
                  <a:lnTo>
                    <a:pt x="834" y="1666"/>
                  </a:lnTo>
                  <a:lnTo>
                    <a:pt x="834" y="1666"/>
                  </a:lnTo>
                  <a:close/>
                  <a:moveTo>
                    <a:pt x="1024" y="60"/>
                  </a:moveTo>
                  <a:lnTo>
                    <a:pt x="1024" y="60"/>
                  </a:lnTo>
                  <a:lnTo>
                    <a:pt x="1026" y="62"/>
                  </a:lnTo>
                  <a:lnTo>
                    <a:pt x="1028" y="64"/>
                  </a:lnTo>
                  <a:lnTo>
                    <a:pt x="1038" y="64"/>
                  </a:lnTo>
                  <a:lnTo>
                    <a:pt x="1040" y="66"/>
                  </a:lnTo>
                  <a:lnTo>
                    <a:pt x="1040" y="66"/>
                  </a:lnTo>
                  <a:lnTo>
                    <a:pt x="1030" y="70"/>
                  </a:lnTo>
                  <a:lnTo>
                    <a:pt x="1030" y="70"/>
                  </a:lnTo>
                  <a:lnTo>
                    <a:pt x="1026" y="66"/>
                  </a:lnTo>
                  <a:lnTo>
                    <a:pt x="1024" y="60"/>
                  </a:lnTo>
                  <a:lnTo>
                    <a:pt x="1024" y="60"/>
                  </a:lnTo>
                  <a:lnTo>
                    <a:pt x="1024" y="62"/>
                  </a:lnTo>
                  <a:lnTo>
                    <a:pt x="1024" y="60"/>
                  </a:lnTo>
                  <a:lnTo>
                    <a:pt x="1024" y="60"/>
                  </a:lnTo>
                  <a:close/>
                  <a:moveTo>
                    <a:pt x="954" y="1384"/>
                  </a:moveTo>
                  <a:lnTo>
                    <a:pt x="954" y="1384"/>
                  </a:lnTo>
                  <a:lnTo>
                    <a:pt x="956" y="1384"/>
                  </a:lnTo>
                  <a:lnTo>
                    <a:pt x="956" y="1386"/>
                  </a:lnTo>
                  <a:lnTo>
                    <a:pt x="950" y="1392"/>
                  </a:lnTo>
                  <a:lnTo>
                    <a:pt x="946" y="1396"/>
                  </a:lnTo>
                  <a:lnTo>
                    <a:pt x="944" y="1396"/>
                  </a:lnTo>
                  <a:lnTo>
                    <a:pt x="946" y="1392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4" y="1384"/>
                  </a:lnTo>
                  <a:lnTo>
                    <a:pt x="952" y="1386"/>
                  </a:lnTo>
                  <a:lnTo>
                    <a:pt x="954" y="1384"/>
                  </a:lnTo>
                  <a:lnTo>
                    <a:pt x="954" y="1384"/>
                  </a:lnTo>
                  <a:close/>
                  <a:moveTo>
                    <a:pt x="898" y="1130"/>
                  </a:moveTo>
                  <a:lnTo>
                    <a:pt x="898" y="1130"/>
                  </a:lnTo>
                  <a:lnTo>
                    <a:pt x="898" y="1134"/>
                  </a:lnTo>
                  <a:lnTo>
                    <a:pt x="898" y="1130"/>
                  </a:lnTo>
                  <a:lnTo>
                    <a:pt x="898" y="1130"/>
                  </a:lnTo>
                  <a:lnTo>
                    <a:pt x="898" y="1132"/>
                  </a:lnTo>
                  <a:lnTo>
                    <a:pt x="898" y="1130"/>
                  </a:lnTo>
                  <a:lnTo>
                    <a:pt x="898" y="1130"/>
                  </a:lnTo>
                  <a:close/>
                  <a:moveTo>
                    <a:pt x="898" y="1372"/>
                  </a:moveTo>
                  <a:lnTo>
                    <a:pt x="898" y="1372"/>
                  </a:lnTo>
                  <a:lnTo>
                    <a:pt x="890" y="1368"/>
                  </a:lnTo>
                  <a:lnTo>
                    <a:pt x="898" y="1372"/>
                  </a:lnTo>
                  <a:lnTo>
                    <a:pt x="906" y="1376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lnTo>
                    <a:pt x="898" y="1372"/>
                  </a:lnTo>
                  <a:close/>
                  <a:moveTo>
                    <a:pt x="916" y="1642"/>
                  </a:moveTo>
                  <a:lnTo>
                    <a:pt x="916" y="1642"/>
                  </a:lnTo>
                  <a:lnTo>
                    <a:pt x="912" y="1648"/>
                  </a:lnTo>
                  <a:lnTo>
                    <a:pt x="910" y="1648"/>
                  </a:lnTo>
                  <a:lnTo>
                    <a:pt x="910" y="1646"/>
                  </a:lnTo>
                  <a:lnTo>
                    <a:pt x="914" y="1636"/>
                  </a:lnTo>
                  <a:lnTo>
                    <a:pt x="918" y="1628"/>
                  </a:lnTo>
                  <a:lnTo>
                    <a:pt x="918" y="163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4" y="1644"/>
                  </a:lnTo>
                  <a:lnTo>
                    <a:pt x="914" y="1642"/>
                  </a:lnTo>
                  <a:lnTo>
                    <a:pt x="916" y="1642"/>
                  </a:lnTo>
                  <a:lnTo>
                    <a:pt x="916" y="1642"/>
                  </a:lnTo>
                  <a:lnTo>
                    <a:pt x="916" y="1642"/>
                  </a:lnTo>
                  <a:close/>
                  <a:moveTo>
                    <a:pt x="922" y="1330"/>
                  </a:moveTo>
                  <a:lnTo>
                    <a:pt x="922" y="1330"/>
                  </a:lnTo>
                  <a:lnTo>
                    <a:pt x="922" y="1332"/>
                  </a:lnTo>
                  <a:lnTo>
                    <a:pt x="922" y="1332"/>
                  </a:lnTo>
                  <a:lnTo>
                    <a:pt x="924" y="1330"/>
                  </a:lnTo>
                  <a:lnTo>
                    <a:pt x="924" y="1326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lnTo>
                    <a:pt x="922" y="1330"/>
                  </a:lnTo>
                  <a:close/>
                  <a:moveTo>
                    <a:pt x="924" y="346"/>
                  </a:moveTo>
                  <a:lnTo>
                    <a:pt x="924" y="346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4" y="340"/>
                  </a:lnTo>
                  <a:lnTo>
                    <a:pt x="922" y="342"/>
                  </a:lnTo>
                  <a:lnTo>
                    <a:pt x="924" y="344"/>
                  </a:lnTo>
                  <a:lnTo>
                    <a:pt x="924" y="346"/>
                  </a:lnTo>
                  <a:lnTo>
                    <a:pt x="924" y="346"/>
                  </a:lnTo>
                  <a:lnTo>
                    <a:pt x="926" y="346"/>
                  </a:lnTo>
                  <a:lnTo>
                    <a:pt x="924" y="346"/>
                  </a:lnTo>
                  <a:lnTo>
                    <a:pt x="924" y="346"/>
                  </a:lnTo>
                  <a:close/>
                  <a:moveTo>
                    <a:pt x="946" y="1638"/>
                  </a:moveTo>
                  <a:lnTo>
                    <a:pt x="946" y="1638"/>
                  </a:lnTo>
                  <a:lnTo>
                    <a:pt x="938" y="1628"/>
                  </a:lnTo>
                  <a:lnTo>
                    <a:pt x="934" y="1624"/>
                  </a:lnTo>
                  <a:lnTo>
                    <a:pt x="934" y="1622"/>
                  </a:lnTo>
                  <a:lnTo>
                    <a:pt x="936" y="1622"/>
                  </a:lnTo>
                  <a:lnTo>
                    <a:pt x="944" y="1630"/>
                  </a:lnTo>
                  <a:lnTo>
                    <a:pt x="946" y="1634"/>
                  </a:lnTo>
                  <a:lnTo>
                    <a:pt x="946" y="1638"/>
                  </a:lnTo>
                  <a:lnTo>
                    <a:pt x="946" y="1638"/>
                  </a:lnTo>
                  <a:lnTo>
                    <a:pt x="944" y="1636"/>
                  </a:lnTo>
                  <a:lnTo>
                    <a:pt x="944" y="1632"/>
                  </a:lnTo>
                  <a:lnTo>
                    <a:pt x="948" y="1628"/>
                  </a:lnTo>
                  <a:lnTo>
                    <a:pt x="948" y="1628"/>
                  </a:lnTo>
                  <a:lnTo>
                    <a:pt x="948" y="1630"/>
                  </a:lnTo>
                  <a:lnTo>
                    <a:pt x="946" y="1638"/>
                  </a:lnTo>
                  <a:lnTo>
                    <a:pt x="946" y="1638"/>
                  </a:lnTo>
                  <a:close/>
                  <a:moveTo>
                    <a:pt x="952" y="1538"/>
                  </a:moveTo>
                  <a:lnTo>
                    <a:pt x="952" y="1538"/>
                  </a:lnTo>
                  <a:lnTo>
                    <a:pt x="948" y="1532"/>
                  </a:lnTo>
                  <a:lnTo>
                    <a:pt x="946" y="1528"/>
                  </a:lnTo>
                  <a:lnTo>
                    <a:pt x="950" y="1524"/>
                  </a:lnTo>
                  <a:lnTo>
                    <a:pt x="954" y="1524"/>
                  </a:lnTo>
                  <a:lnTo>
                    <a:pt x="958" y="1524"/>
                  </a:lnTo>
                  <a:lnTo>
                    <a:pt x="960" y="1526"/>
                  </a:lnTo>
                  <a:lnTo>
                    <a:pt x="958" y="1530"/>
                  </a:lnTo>
                  <a:lnTo>
                    <a:pt x="952" y="1538"/>
                  </a:lnTo>
                  <a:lnTo>
                    <a:pt x="952" y="1538"/>
                  </a:lnTo>
                  <a:lnTo>
                    <a:pt x="952" y="1536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2" y="1538"/>
                  </a:lnTo>
                  <a:lnTo>
                    <a:pt x="952" y="1538"/>
                  </a:lnTo>
                  <a:close/>
                  <a:moveTo>
                    <a:pt x="980" y="1226"/>
                  </a:moveTo>
                  <a:lnTo>
                    <a:pt x="980" y="1226"/>
                  </a:lnTo>
                  <a:lnTo>
                    <a:pt x="976" y="1238"/>
                  </a:lnTo>
                  <a:lnTo>
                    <a:pt x="976" y="1242"/>
                  </a:lnTo>
                  <a:lnTo>
                    <a:pt x="984" y="1230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8" y="1218"/>
                  </a:lnTo>
                  <a:lnTo>
                    <a:pt x="980" y="1226"/>
                  </a:lnTo>
                  <a:lnTo>
                    <a:pt x="980" y="1226"/>
                  </a:lnTo>
                  <a:lnTo>
                    <a:pt x="980" y="1228"/>
                  </a:lnTo>
                  <a:lnTo>
                    <a:pt x="980" y="1226"/>
                  </a:lnTo>
                  <a:lnTo>
                    <a:pt x="982" y="1226"/>
                  </a:lnTo>
                  <a:lnTo>
                    <a:pt x="980" y="1226"/>
                  </a:lnTo>
                  <a:lnTo>
                    <a:pt x="980" y="1226"/>
                  </a:lnTo>
                  <a:close/>
                  <a:moveTo>
                    <a:pt x="972" y="164"/>
                  </a:moveTo>
                  <a:lnTo>
                    <a:pt x="972" y="164"/>
                  </a:lnTo>
                  <a:lnTo>
                    <a:pt x="986" y="158"/>
                  </a:lnTo>
                  <a:lnTo>
                    <a:pt x="994" y="154"/>
                  </a:lnTo>
                  <a:lnTo>
                    <a:pt x="998" y="154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00" y="166"/>
                  </a:lnTo>
                  <a:lnTo>
                    <a:pt x="996" y="170"/>
                  </a:lnTo>
                  <a:lnTo>
                    <a:pt x="994" y="170"/>
                  </a:lnTo>
                  <a:lnTo>
                    <a:pt x="990" y="172"/>
                  </a:lnTo>
                  <a:lnTo>
                    <a:pt x="984" y="170"/>
                  </a:lnTo>
                  <a:lnTo>
                    <a:pt x="972" y="164"/>
                  </a:lnTo>
                  <a:lnTo>
                    <a:pt x="972" y="164"/>
                  </a:lnTo>
                  <a:lnTo>
                    <a:pt x="976" y="164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1040" y="2182"/>
                  </a:moveTo>
                  <a:lnTo>
                    <a:pt x="1040" y="2182"/>
                  </a:lnTo>
                  <a:lnTo>
                    <a:pt x="1032" y="2178"/>
                  </a:lnTo>
                  <a:lnTo>
                    <a:pt x="1026" y="2176"/>
                  </a:lnTo>
                  <a:lnTo>
                    <a:pt x="1016" y="2176"/>
                  </a:lnTo>
                  <a:lnTo>
                    <a:pt x="1012" y="2176"/>
                  </a:lnTo>
                  <a:lnTo>
                    <a:pt x="1008" y="2174"/>
                  </a:lnTo>
                  <a:lnTo>
                    <a:pt x="1002" y="2170"/>
                  </a:lnTo>
                  <a:lnTo>
                    <a:pt x="998" y="2164"/>
                  </a:lnTo>
                  <a:lnTo>
                    <a:pt x="998" y="2164"/>
                  </a:lnTo>
                  <a:lnTo>
                    <a:pt x="1000" y="2158"/>
                  </a:lnTo>
                  <a:lnTo>
                    <a:pt x="1006" y="2154"/>
                  </a:lnTo>
                  <a:lnTo>
                    <a:pt x="1010" y="2150"/>
                  </a:lnTo>
                  <a:lnTo>
                    <a:pt x="1016" y="2148"/>
                  </a:lnTo>
                  <a:lnTo>
                    <a:pt x="1022" y="2148"/>
                  </a:lnTo>
                  <a:lnTo>
                    <a:pt x="1028" y="2150"/>
                  </a:lnTo>
                  <a:lnTo>
                    <a:pt x="1038" y="2154"/>
                  </a:lnTo>
                  <a:lnTo>
                    <a:pt x="1046" y="2162"/>
                  </a:lnTo>
                  <a:lnTo>
                    <a:pt x="1050" y="2170"/>
                  </a:lnTo>
                  <a:lnTo>
                    <a:pt x="1050" y="2174"/>
                  </a:lnTo>
                  <a:lnTo>
                    <a:pt x="1048" y="2176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lnTo>
                    <a:pt x="1044" y="2180"/>
                  </a:lnTo>
                  <a:lnTo>
                    <a:pt x="1040" y="2182"/>
                  </a:lnTo>
                  <a:lnTo>
                    <a:pt x="1040" y="2182"/>
                  </a:lnTo>
                  <a:close/>
                  <a:moveTo>
                    <a:pt x="1048" y="330"/>
                  </a:moveTo>
                  <a:lnTo>
                    <a:pt x="1048" y="330"/>
                  </a:lnTo>
                  <a:lnTo>
                    <a:pt x="1044" y="332"/>
                  </a:lnTo>
                  <a:lnTo>
                    <a:pt x="1038" y="334"/>
                  </a:lnTo>
                  <a:lnTo>
                    <a:pt x="1034" y="332"/>
                  </a:lnTo>
                  <a:lnTo>
                    <a:pt x="1032" y="332"/>
                  </a:lnTo>
                  <a:lnTo>
                    <a:pt x="1026" y="326"/>
                  </a:lnTo>
                  <a:lnTo>
                    <a:pt x="1024" y="324"/>
                  </a:lnTo>
                  <a:lnTo>
                    <a:pt x="1024" y="324"/>
                  </a:lnTo>
                  <a:lnTo>
                    <a:pt x="1028" y="318"/>
                  </a:lnTo>
                  <a:lnTo>
                    <a:pt x="1034" y="314"/>
                  </a:lnTo>
                  <a:lnTo>
                    <a:pt x="1038" y="312"/>
                  </a:lnTo>
                  <a:lnTo>
                    <a:pt x="1044" y="312"/>
                  </a:lnTo>
                  <a:lnTo>
                    <a:pt x="1048" y="314"/>
                  </a:lnTo>
                  <a:lnTo>
                    <a:pt x="1050" y="318"/>
                  </a:lnTo>
                  <a:lnTo>
                    <a:pt x="1052" y="324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2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lnTo>
                    <a:pt x="1048" y="330"/>
                  </a:lnTo>
                  <a:close/>
                  <a:moveTo>
                    <a:pt x="1654" y="130"/>
                  </a:moveTo>
                  <a:lnTo>
                    <a:pt x="1654" y="130"/>
                  </a:lnTo>
                  <a:lnTo>
                    <a:pt x="1660" y="130"/>
                  </a:lnTo>
                  <a:lnTo>
                    <a:pt x="1664" y="128"/>
                  </a:lnTo>
                  <a:lnTo>
                    <a:pt x="1670" y="122"/>
                  </a:lnTo>
                  <a:lnTo>
                    <a:pt x="1678" y="118"/>
                  </a:lnTo>
                  <a:lnTo>
                    <a:pt x="1682" y="116"/>
                  </a:lnTo>
                  <a:lnTo>
                    <a:pt x="1686" y="116"/>
                  </a:lnTo>
                  <a:lnTo>
                    <a:pt x="1686" y="116"/>
                  </a:lnTo>
                  <a:lnTo>
                    <a:pt x="1684" y="120"/>
                  </a:lnTo>
                  <a:lnTo>
                    <a:pt x="1686" y="122"/>
                  </a:lnTo>
                  <a:lnTo>
                    <a:pt x="1684" y="120"/>
                  </a:lnTo>
                  <a:lnTo>
                    <a:pt x="1684" y="120"/>
                  </a:lnTo>
                  <a:lnTo>
                    <a:pt x="1674" y="132"/>
                  </a:lnTo>
                  <a:lnTo>
                    <a:pt x="1666" y="142"/>
                  </a:lnTo>
                  <a:lnTo>
                    <a:pt x="1666" y="142"/>
                  </a:lnTo>
                  <a:lnTo>
                    <a:pt x="1668" y="140"/>
                  </a:lnTo>
                  <a:lnTo>
                    <a:pt x="1666" y="138"/>
                  </a:lnTo>
                  <a:lnTo>
                    <a:pt x="1658" y="142"/>
                  </a:lnTo>
                  <a:lnTo>
                    <a:pt x="1658" y="142"/>
                  </a:lnTo>
                  <a:lnTo>
                    <a:pt x="1660" y="138"/>
                  </a:lnTo>
                  <a:lnTo>
                    <a:pt x="1654" y="138"/>
                  </a:lnTo>
                  <a:lnTo>
                    <a:pt x="1654" y="138"/>
                  </a:lnTo>
                  <a:lnTo>
                    <a:pt x="1668" y="122"/>
                  </a:lnTo>
                  <a:lnTo>
                    <a:pt x="1664" y="124"/>
                  </a:lnTo>
                  <a:lnTo>
                    <a:pt x="1654" y="130"/>
                  </a:lnTo>
                  <a:lnTo>
                    <a:pt x="1654" y="130"/>
                  </a:lnTo>
                  <a:close/>
                  <a:moveTo>
                    <a:pt x="1646" y="170"/>
                  </a:moveTo>
                  <a:lnTo>
                    <a:pt x="1646" y="170"/>
                  </a:lnTo>
                  <a:lnTo>
                    <a:pt x="1640" y="172"/>
                  </a:lnTo>
                  <a:lnTo>
                    <a:pt x="1646" y="170"/>
                  </a:lnTo>
                  <a:lnTo>
                    <a:pt x="1646" y="170"/>
                  </a:lnTo>
                  <a:lnTo>
                    <a:pt x="1644" y="170"/>
                  </a:lnTo>
                  <a:lnTo>
                    <a:pt x="1646" y="170"/>
                  </a:lnTo>
                  <a:lnTo>
                    <a:pt x="1646" y="170"/>
                  </a:lnTo>
                  <a:close/>
                  <a:moveTo>
                    <a:pt x="1642" y="656"/>
                  </a:moveTo>
                  <a:lnTo>
                    <a:pt x="1642" y="656"/>
                  </a:lnTo>
                  <a:lnTo>
                    <a:pt x="1636" y="656"/>
                  </a:lnTo>
                  <a:lnTo>
                    <a:pt x="1642" y="656"/>
                  </a:lnTo>
                  <a:lnTo>
                    <a:pt x="1642" y="656"/>
                  </a:lnTo>
                  <a:close/>
                  <a:moveTo>
                    <a:pt x="1630" y="658"/>
                  </a:moveTo>
                  <a:lnTo>
                    <a:pt x="1630" y="658"/>
                  </a:lnTo>
                  <a:lnTo>
                    <a:pt x="1626" y="660"/>
                  </a:lnTo>
                  <a:lnTo>
                    <a:pt x="1630" y="658"/>
                  </a:lnTo>
                  <a:lnTo>
                    <a:pt x="1630" y="658"/>
                  </a:lnTo>
                  <a:close/>
                  <a:moveTo>
                    <a:pt x="1534" y="1870"/>
                  </a:moveTo>
                  <a:lnTo>
                    <a:pt x="1534" y="1870"/>
                  </a:lnTo>
                  <a:lnTo>
                    <a:pt x="1528" y="1872"/>
                  </a:lnTo>
                  <a:lnTo>
                    <a:pt x="1534" y="1870"/>
                  </a:lnTo>
                  <a:lnTo>
                    <a:pt x="1534" y="1870"/>
                  </a:lnTo>
                  <a:close/>
                  <a:moveTo>
                    <a:pt x="1422" y="138"/>
                  </a:moveTo>
                  <a:lnTo>
                    <a:pt x="1422" y="138"/>
                  </a:lnTo>
                  <a:lnTo>
                    <a:pt x="1406" y="150"/>
                  </a:lnTo>
                  <a:lnTo>
                    <a:pt x="1400" y="154"/>
                  </a:lnTo>
                  <a:lnTo>
                    <a:pt x="1394" y="156"/>
                  </a:lnTo>
                  <a:lnTo>
                    <a:pt x="1386" y="158"/>
                  </a:lnTo>
                  <a:lnTo>
                    <a:pt x="1376" y="158"/>
                  </a:lnTo>
                  <a:lnTo>
                    <a:pt x="1376" y="158"/>
                  </a:lnTo>
                  <a:lnTo>
                    <a:pt x="1422" y="138"/>
                  </a:lnTo>
                  <a:lnTo>
                    <a:pt x="1422" y="138"/>
                  </a:lnTo>
                  <a:lnTo>
                    <a:pt x="1416" y="136"/>
                  </a:lnTo>
                  <a:lnTo>
                    <a:pt x="1422" y="138"/>
                  </a:lnTo>
                  <a:lnTo>
                    <a:pt x="1422" y="138"/>
                  </a:lnTo>
                  <a:close/>
                  <a:moveTo>
                    <a:pt x="1386" y="316"/>
                  </a:moveTo>
                  <a:lnTo>
                    <a:pt x="1386" y="316"/>
                  </a:lnTo>
                  <a:lnTo>
                    <a:pt x="1396" y="318"/>
                  </a:lnTo>
                  <a:lnTo>
                    <a:pt x="1398" y="320"/>
                  </a:lnTo>
                  <a:lnTo>
                    <a:pt x="1400" y="322"/>
                  </a:lnTo>
                  <a:lnTo>
                    <a:pt x="1396" y="328"/>
                  </a:lnTo>
                  <a:lnTo>
                    <a:pt x="1384" y="338"/>
                  </a:lnTo>
                  <a:lnTo>
                    <a:pt x="1384" y="338"/>
                  </a:lnTo>
                  <a:lnTo>
                    <a:pt x="1378" y="334"/>
                  </a:lnTo>
                  <a:lnTo>
                    <a:pt x="1372" y="326"/>
                  </a:lnTo>
                  <a:lnTo>
                    <a:pt x="1372" y="322"/>
                  </a:lnTo>
                  <a:lnTo>
                    <a:pt x="1374" y="320"/>
                  </a:lnTo>
                  <a:lnTo>
                    <a:pt x="1378" y="318"/>
                  </a:lnTo>
                  <a:lnTo>
                    <a:pt x="1386" y="316"/>
                  </a:lnTo>
                  <a:lnTo>
                    <a:pt x="1386" y="316"/>
                  </a:lnTo>
                  <a:lnTo>
                    <a:pt x="1384" y="316"/>
                  </a:lnTo>
                  <a:lnTo>
                    <a:pt x="1386" y="316"/>
                  </a:lnTo>
                  <a:lnTo>
                    <a:pt x="1386" y="316"/>
                  </a:lnTo>
                  <a:close/>
                  <a:moveTo>
                    <a:pt x="1346" y="1104"/>
                  </a:moveTo>
                  <a:lnTo>
                    <a:pt x="1346" y="1104"/>
                  </a:lnTo>
                  <a:lnTo>
                    <a:pt x="1348" y="1114"/>
                  </a:lnTo>
                  <a:lnTo>
                    <a:pt x="1346" y="1120"/>
                  </a:lnTo>
                  <a:lnTo>
                    <a:pt x="1344" y="1126"/>
                  </a:lnTo>
                  <a:lnTo>
                    <a:pt x="1340" y="1130"/>
                  </a:lnTo>
                  <a:lnTo>
                    <a:pt x="1336" y="1134"/>
                  </a:lnTo>
                  <a:lnTo>
                    <a:pt x="1328" y="1134"/>
                  </a:lnTo>
                  <a:lnTo>
                    <a:pt x="1314" y="1132"/>
                  </a:lnTo>
                  <a:lnTo>
                    <a:pt x="1314" y="1132"/>
                  </a:lnTo>
                  <a:lnTo>
                    <a:pt x="1316" y="1128"/>
                  </a:lnTo>
                  <a:lnTo>
                    <a:pt x="1318" y="1124"/>
                  </a:lnTo>
                  <a:lnTo>
                    <a:pt x="1316" y="1120"/>
                  </a:lnTo>
                  <a:lnTo>
                    <a:pt x="1314" y="1118"/>
                  </a:lnTo>
                  <a:lnTo>
                    <a:pt x="1302" y="1112"/>
                  </a:lnTo>
                  <a:lnTo>
                    <a:pt x="1284" y="1108"/>
                  </a:lnTo>
                  <a:lnTo>
                    <a:pt x="1284" y="1108"/>
                  </a:lnTo>
                  <a:lnTo>
                    <a:pt x="1288" y="1104"/>
                  </a:lnTo>
                  <a:lnTo>
                    <a:pt x="1292" y="1100"/>
                  </a:lnTo>
                  <a:lnTo>
                    <a:pt x="1294" y="1096"/>
                  </a:lnTo>
                  <a:lnTo>
                    <a:pt x="1294" y="1094"/>
                  </a:lnTo>
                  <a:lnTo>
                    <a:pt x="1294" y="1094"/>
                  </a:lnTo>
                  <a:lnTo>
                    <a:pt x="1300" y="1098"/>
                  </a:lnTo>
                  <a:lnTo>
                    <a:pt x="1306" y="1098"/>
                  </a:lnTo>
                  <a:lnTo>
                    <a:pt x="1318" y="1092"/>
                  </a:lnTo>
                  <a:lnTo>
                    <a:pt x="1324" y="1090"/>
                  </a:lnTo>
                  <a:lnTo>
                    <a:pt x="1330" y="1090"/>
                  </a:lnTo>
                  <a:lnTo>
                    <a:pt x="1338" y="1094"/>
                  </a:lnTo>
                  <a:lnTo>
                    <a:pt x="1346" y="1104"/>
                  </a:lnTo>
                  <a:lnTo>
                    <a:pt x="1346" y="1104"/>
                  </a:lnTo>
                  <a:lnTo>
                    <a:pt x="1346" y="1106"/>
                  </a:lnTo>
                  <a:lnTo>
                    <a:pt x="1344" y="1104"/>
                  </a:lnTo>
                  <a:lnTo>
                    <a:pt x="1340" y="1100"/>
                  </a:lnTo>
                  <a:lnTo>
                    <a:pt x="1338" y="1096"/>
                  </a:lnTo>
                  <a:lnTo>
                    <a:pt x="1346" y="1104"/>
                  </a:lnTo>
                  <a:lnTo>
                    <a:pt x="1346" y="1104"/>
                  </a:lnTo>
                  <a:close/>
                  <a:moveTo>
                    <a:pt x="1298" y="372"/>
                  </a:moveTo>
                  <a:lnTo>
                    <a:pt x="1298" y="372"/>
                  </a:lnTo>
                  <a:lnTo>
                    <a:pt x="1302" y="382"/>
                  </a:lnTo>
                  <a:lnTo>
                    <a:pt x="1302" y="384"/>
                  </a:lnTo>
                  <a:lnTo>
                    <a:pt x="1302" y="384"/>
                  </a:lnTo>
                  <a:lnTo>
                    <a:pt x="1296" y="380"/>
                  </a:lnTo>
                  <a:lnTo>
                    <a:pt x="1290" y="374"/>
                  </a:lnTo>
                  <a:lnTo>
                    <a:pt x="1286" y="368"/>
                  </a:lnTo>
                  <a:lnTo>
                    <a:pt x="1284" y="364"/>
                  </a:lnTo>
                  <a:lnTo>
                    <a:pt x="1284" y="364"/>
                  </a:lnTo>
                  <a:lnTo>
                    <a:pt x="1288" y="364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8" y="372"/>
                  </a:lnTo>
                  <a:lnTo>
                    <a:pt x="1296" y="370"/>
                  </a:lnTo>
                  <a:lnTo>
                    <a:pt x="1298" y="372"/>
                  </a:lnTo>
                  <a:lnTo>
                    <a:pt x="1298" y="372"/>
                  </a:lnTo>
                  <a:close/>
                  <a:moveTo>
                    <a:pt x="1284" y="1416"/>
                  </a:moveTo>
                  <a:lnTo>
                    <a:pt x="1284" y="1416"/>
                  </a:lnTo>
                  <a:lnTo>
                    <a:pt x="1296" y="1420"/>
                  </a:lnTo>
                  <a:lnTo>
                    <a:pt x="1300" y="1424"/>
                  </a:lnTo>
                  <a:lnTo>
                    <a:pt x="1302" y="1426"/>
                  </a:lnTo>
                  <a:lnTo>
                    <a:pt x="1302" y="1430"/>
                  </a:lnTo>
                  <a:lnTo>
                    <a:pt x="1302" y="1434"/>
                  </a:lnTo>
                  <a:lnTo>
                    <a:pt x="1294" y="1444"/>
                  </a:lnTo>
                  <a:lnTo>
                    <a:pt x="1294" y="1444"/>
                  </a:lnTo>
                  <a:lnTo>
                    <a:pt x="1280" y="1446"/>
                  </a:lnTo>
                  <a:lnTo>
                    <a:pt x="1274" y="1444"/>
                  </a:lnTo>
                  <a:lnTo>
                    <a:pt x="1270" y="1440"/>
                  </a:lnTo>
                  <a:lnTo>
                    <a:pt x="1270" y="1436"/>
                  </a:lnTo>
                  <a:lnTo>
                    <a:pt x="1272" y="1430"/>
                  </a:lnTo>
                  <a:lnTo>
                    <a:pt x="1276" y="1426"/>
                  </a:lnTo>
                  <a:lnTo>
                    <a:pt x="1284" y="1416"/>
                  </a:lnTo>
                  <a:lnTo>
                    <a:pt x="1284" y="1416"/>
                  </a:lnTo>
                  <a:lnTo>
                    <a:pt x="1286" y="1416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4" y="1416"/>
                  </a:lnTo>
                  <a:lnTo>
                    <a:pt x="1284" y="1416"/>
                  </a:lnTo>
                  <a:close/>
                  <a:moveTo>
                    <a:pt x="1252" y="854"/>
                  </a:moveTo>
                  <a:lnTo>
                    <a:pt x="1252" y="854"/>
                  </a:lnTo>
                  <a:lnTo>
                    <a:pt x="1262" y="858"/>
                  </a:lnTo>
                  <a:lnTo>
                    <a:pt x="1266" y="862"/>
                  </a:lnTo>
                  <a:lnTo>
                    <a:pt x="1268" y="866"/>
                  </a:lnTo>
                  <a:lnTo>
                    <a:pt x="1268" y="870"/>
                  </a:lnTo>
                  <a:lnTo>
                    <a:pt x="1268" y="876"/>
                  </a:lnTo>
                  <a:lnTo>
                    <a:pt x="1264" y="888"/>
                  </a:lnTo>
                  <a:lnTo>
                    <a:pt x="1264" y="888"/>
                  </a:lnTo>
                  <a:lnTo>
                    <a:pt x="1256" y="880"/>
                  </a:lnTo>
                  <a:lnTo>
                    <a:pt x="1252" y="872"/>
                  </a:lnTo>
                  <a:lnTo>
                    <a:pt x="1252" y="864"/>
                  </a:lnTo>
                  <a:lnTo>
                    <a:pt x="1252" y="854"/>
                  </a:lnTo>
                  <a:lnTo>
                    <a:pt x="1252" y="854"/>
                  </a:lnTo>
                  <a:lnTo>
                    <a:pt x="1254" y="854"/>
                  </a:lnTo>
                  <a:lnTo>
                    <a:pt x="1254" y="854"/>
                  </a:lnTo>
                  <a:lnTo>
                    <a:pt x="1252" y="856"/>
                  </a:lnTo>
                  <a:lnTo>
                    <a:pt x="1250" y="858"/>
                  </a:lnTo>
                  <a:lnTo>
                    <a:pt x="1252" y="854"/>
                  </a:lnTo>
                  <a:lnTo>
                    <a:pt x="1252" y="854"/>
                  </a:lnTo>
                  <a:close/>
                  <a:moveTo>
                    <a:pt x="1138" y="360"/>
                  </a:moveTo>
                  <a:lnTo>
                    <a:pt x="1138" y="360"/>
                  </a:lnTo>
                  <a:lnTo>
                    <a:pt x="1136" y="362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lnTo>
                    <a:pt x="1138" y="360"/>
                  </a:lnTo>
                  <a:close/>
                  <a:moveTo>
                    <a:pt x="1130" y="818"/>
                  </a:moveTo>
                  <a:lnTo>
                    <a:pt x="1130" y="818"/>
                  </a:lnTo>
                  <a:lnTo>
                    <a:pt x="1128" y="826"/>
                  </a:lnTo>
                  <a:lnTo>
                    <a:pt x="1128" y="822"/>
                  </a:lnTo>
                  <a:lnTo>
                    <a:pt x="1132" y="808"/>
                  </a:lnTo>
                  <a:lnTo>
                    <a:pt x="1132" y="80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lnTo>
                    <a:pt x="1130" y="818"/>
                  </a:lnTo>
                  <a:close/>
                  <a:moveTo>
                    <a:pt x="1130" y="1004"/>
                  </a:moveTo>
                  <a:lnTo>
                    <a:pt x="1130" y="1004"/>
                  </a:lnTo>
                  <a:lnTo>
                    <a:pt x="1128" y="1008"/>
                  </a:lnTo>
                  <a:lnTo>
                    <a:pt x="1130" y="1004"/>
                  </a:lnTo>
                  <a:lnTo>
                    <a:pt x="1130" y="1004"/>
                  </a:lnTo>
                  <a:close/>
                  <a:moveTo>
                    <a:pt x="1108" y="186"/>
                  </a:moveTo>
                  <a:lnTo>
                    <a:pt x="1108" y="186"/>
                  </a:lnTo>
                  <a:lnTo>
                    <a:pt x="1110" y="184"/>
                  </a:lnTo>
                  <a:lnTo>
                    <a:pt x="1108" y="186"/>
                  </a:lnTo>
                  <a:lnTo>
                    <a:pt x="1108" y="186"/>
                  </a:lnTo>
                  <a:close/>
                  <a:moveTo>
                    <a:pt x="1114" y="354"/>
                  </a:moveTo>
                  <a:lnTo>
                    <a:pt x="1114" y="354"/>
                  </a:lnTo>
                  <a:lnTo>
                    <a:pt x="1114" y="348"/>
                  </a:lnTo>
                  <a:lnTo>
                    <a:pt x="1118" y="344"/>
                  </a:lnTo>
                  <a:lnTo>
                    <a:pt x="1122" y="344"/>
                  </a:lnTo>
                  <a:lnTo>
                    <a:pt x="1126" y="344"/>
                  </a:lnTo>
                  <a:lnTo>
                    <a:pt x="1128" y="346"/>
                  </a:lnTo>
                  <a:lnTo>
                    <a:pt x="1128" y="350"/>
                  </a:lnTo>
                  <a:lnTo>
                    <a:pt x="1124" y="352"/>
                  </a:lnTo>
                  <a:lnTo>
                    <a:pt x="1114" y="354"/>
                  </a:lnTo>
                  <a:lnTo>
                    <a:pt x="1114" y="354"/>
                  </a:lnTo>
                  <a:lnTo>
                    <a:pt x="1116" y="354"/>
                  </a:lnTo>
                  <a:lnTo>
                    <a:pt x="1114" y="354"/>
                  </a:lnTo>
                  <a:lnTo>
                    <a:pt x="1114" y="354"/>
                  </a:lnTo>
                  <a:close/>
                  <a:moveTo>
                    <a:pt x="1120" y="1078"/>
                  </a:moveTo>
                  <a:lnTo>
                    <a:pt x="1120" y="1078"/>
                  </a:lnTo>
                  <a:lnTo>
                    <a:pt x="1126" y="1078"/>
                  </a:lnTo>
                  <a:lnTo>
                    <a:pt x="1126" y="1080"/>
                  </a:lnTo>
                  <a:lnTo>
                    <a:pt x="1124" y="1082"/>
                  </a:lnTo>
                  <a:lnTo>
                    <a:pt x="1120" y="1078"/>
                  </a:lnTo>
                  <a:lnTo>
                    <a:pt x="1120" y="1078"/>
                  </a:lnTo>
                  <a:lnTo>
                    <a:pt x="1120" y="1080"/>
                  </a:lnTo>
                  <a:lnTo>
                    <a:pt x="1120" y="1078"/>
                  </a:lnTo>
                  <a:lnTo>
                    <a:pt x="1120" y="1078"/>
                  </a:lnTo>
                  <a:close/>
                  <a:moveTo>
                    <a:pt x="1130" y="1080"/>
                  </a:moveTo>
                  <a:lnTo>
                    <a:pt x="1130" y="1080"/>
                  </a:lnTo>
                  <a:lnTo>
                    <a:pt x="1130" y="1076"/>
                  </a:lnTo>
                  <a:lnTo>
                    <a:pt x="1130" y="1080"/>
                  </a:lnTo>
                  <a:lnTo>
                    <a:pt x="1130" y="1080"/>
                  </a:lnTo>
                  <a:lnTo>
                    <a:pt x="1130" y="1078"/>
                  </a:lnTo>
                  <a:lnTo>
                    <a:pt x="1130" y="1080"/>
                  </a:lnTo>
                  <a:lnTo>
                    <a:pt x="1130" y="1080"/>
                  </a:lnTo>
                  <a:close/>
                  <a:moveTo>
                    <a:pt x="1134" y="1088"/>
                  </a:moveTo>
                  <a:lnTo>
                    <a:pt x="1134" y="1088"/>
                  </a:lnTo>
                  <a:lnTo>
                    <a:pt x="1134" y="1090"/>
                  </a:lnTo>
                  <a:lnTo>
                    <a:pt x="1134" y="1086"/>
                  </a:lnTo>
                  <a:lnTo>
                    <a:pt x="1134" y="1082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4" y="1088"/>
                  </a:lnTo>
                  <a:close/>
                  <a:moveTo>
                    <a:pt x="1144" y="768"/>
                  </a:moveTo>
                  <a:lnTo>
                    <a:pt x="1144" y="768"/>
                  </a:lnTo>
                  <a:lnTo>
                    <a:pt x="1136" y="796"/>
                  </a:lnTo>
                  <a:lnTo>
                    <a:pt x="1136" y="796"/>
                  </a:lnTo>
                  <a:lnTo>
                    <a:pt x="1148" y="752"/>
                  </a:lnTo>
                  <a:lnTo>
                    <a:pt x="1148" y="752"/>
                  </a:lnTo>
                  <a:lnTo>
                    <a:pt x="1144" y="768"/>
                  </a:lnTo>
                  <a:lnTo>
                    <a:pt x="1144" y="768"/>
                  </a:lnTo>
                  <a:close/>
                  <a:moveTo>
                    <a:pt x="1146" y="1002"/>
                  </a:moveTo>
                  <a:lnTo>
                    <a:pt x="1150" y="998"/>
                  </a:lnTo>
                  <a:lnTo>
                    <a:pt x="1150" y="998"/>
                  </a:lnTo>
                  <a:lnTo>
                    <a:pt x="1148" y="1002"/>
                  </a:lnTo>
                  <a:lnTo>
                    <a:pt x="1148" y="1004"/>
                  </a:lnTo>
                  <a:lnTo>
                    <a:pt x="1146" y="1002"/>
                  </a:lnTo>
                  <a:lnTo>
                    <a:pt x="1146" y="1002"/>
                  </a:lnTo>
                  <a:close/>
                  <a:moveTo>
                    <a:pt x="1150" y="742"/>
                  </a:moveTo>
                  <a:lnTo>
                    <a:pt x="1150" y="742"/>
                  </a:lnTo>
                  <a:lnTo>
                    <a:pt x="1150" y="740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lnTo>
                    <a:pt x="1150" y="742"/>
                  </a:lnTo>
                  <a:close/>
                  <a:moveTo>
                    <a:pt x="1138" y="186"/>
                  </a:moveTo>
                  <a:lnTo>
                    <a:pt x="1138" y="186"/>
                  </a:lnTo>
                  <a:lnTo>
                    <a:pt x="1156" y="184"/>
                  </a:lnTo>
                  <a:lnTo>
                    <a:pt x="1156" y="184"/>
                  </a:lnTo>
                  <a:lnTo>
                    <a:pt x="1154" y="186"/>
                  </a:lnTo>
                  <a:lnTo>
                    <a:pt x="1146" y="188"/>
                  </a:lnTo>
                  <a:lnTo>
                    <a:pt x="1142" y="186"/>
                  </a:lnTo>
                  <a:lnTo>
                    <a:pt x="1138" y="186"/>
                  </a:lnTo>
                  <a:lnTo>
                    <a:pt x="1138" y="186"/>
                  </a:lnTo>
                  <a:lnTo>
                    <a:pt x="1140" y="186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38" y="186"/>
                  </a:lnTo>
                  <a:lnTo>
                    <a:pt x="1138" y="186"/>
                  </a:lnTo>
                  <a:close/>
                  <a:moveTo>
                    <a:pt x="1210" y="362"/>
                  </a:moveTo>
                  <a:lnTo>
                    <a:pt x="1210" y="362"/>
                  </a:lnTo>
                  <a:lnTo>
                    <a:pt x="1222" y="350"/>
                  </a:lnTo>
                  <a:lnTo>
                    <a:pt x="1210" y="362"/>
                  </a:lnTo>
                  <a:lnTo>
                    <a:pt x="1210" y="362"/>
                  </a:lnTo>
                  <a:lnTo>
                    <a:pt x="1212" y="362"/>
                  </a:lnTo>
                  <a:lnTo>
                    <a:pt x="1210" y="362"/>
                  </a:lnTo>
                  <a:lnTo>
                    <a:pt x="1210" y="362"/>
                  </a:lnTo>
                  <a:close/>
                  <a:moveTo>
                    <a:pt x="1240" y="480"/>
                  </a:moveTo>
                  <a:lnTo>
                    <a:pt x="1240" y="480"/>
                  </a:lnTo>
                  <a:lnTo>
                    <a:pt x="1246" y="482"/>
                  </a:lnTo>
                  <a:lnTo>
                    <a:pt x="1242" y="484"/>
                  </a:lnTo>
                  <a:lnTo>
                    <a:pt x="1220" y="484"/>
                  </a:lnTo>
                  <a:lnTo>
                    <a:pt x="1212" y="484"/>
                  </a:lnTo>
                  <a:lnTo>
                    <a:pt x="1210" y="482"/>
                  </a:lnTo>
                  <a:lnTo>
                    <a:pt x="1218" y="482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38" y="480"/>
                  </a:lnTo>
                  <a:lnTo>
                    <a:pt x="1236" y="480"/>
                  </a:lnTo>
                  <a:lnTo>
                    <a:pt x="1240" y="480"/>
                  </a:lnTo>
                  <a:lnTo>
                    <a:pt x="1240" y="480"/>
                  </a:lnTo>
                  <a:close/>
                  <a:moveTo>
                    <a:pt x="1226" y="1780"/>
                  </a:moveTo>
                  <a:lnTo>
                    <a:pt x="1226" y="1780"/>
                  </a:lnTo>
                  <a:lnTo>
                    <a:pt x="1240" y="1774"/>
                  </a:lnTo>
                  <a:lnTo>
                    <a:pt x="1254" y="1772"/>
                  </a:lnTo>
                  <a:lnTo>
                    <a:pt x="1270" y="1768"/>
                  </a:lnTo>
                  <a:lnTo>
                    <a:pt x="1284" y="1768"/>
                  </a:lnTo>
                  <a:lnTo>
                    <a:pt x="1290" y="1770"/>
                  </a:lnTo>
                  <a:lnTo>
                    <a:pt x="1296" y="1770"/>
                  </a:lnTo>
                  <a:lnTo>
                    <a:pt x="1298" y="1774"/>
                  </a:lnTo>
                  <a:lnTo>
                    <a:pt x="1300" y="1778"/>
                  </a:lnTo>
                  <a:lnTo>
                    <a:pt x="1298" y="1784"/>
                  </a:lnTo>
                  <a:lnTo>
                    <a:pt x="1294" y="1792"/>
                  </a:lnTo>
                  <a:lnTo>
                    <a:pt x="1294" y="1792"/>
                  </a:lnTo>
                  <a:lnTo>
                    <a:pt x="1292" y="1796"/>
                  </a:lnTo>
                  <a:lnTo>
                    <a:pt x="1288" y="1798"/>
                  </a:lnTo>
                  <a:lnTo>
                    <a:pt x="1280" y="1802"/>
                  </a:lnTo>
                  <a:lnTo>
                    <a:pt x="1270" y="1800"/>
                  </a:lnTo>
                  <a:lnTo>
                    <a:pt x="1260" y="1796"/>
                  </a:lnTo>
                  <a:lnTo>
                    <a:pt x="1242" y="1786"/>
                  </a:lnTo>
                  <a:lnTo>
                    <a:pt x="1226" y="1780"/>
                  </a:lnTo>
                  <a:lnTo>
                    <a:pt x="1226" y="1780"/>
                  </a:lnTo>
                  <a:lnTo>
                    <a:pt x="1234" y="1780"/>
                  </a:lnTo>
                  <a:lnTo>
                    <a:pt x="1226" y="1780"/>
                  </a:lnTo>
                  <a:lnTo>
                    <a:pt x="1226" y="1780"/>
                  </a:lnTo>
                  <a:close/>
                  <a:moveTo>
                    <a:pt x="1348" y="2194"/>
                  </a:moveTo>
                  <a:lnTo>
                    <a:pt x="1348" y="2194"/>
                  </a:lnTo>
                  <a:lnTo>
                    <a:pt x="1340" y="2196"/>
                  </a:lnTo>
                  <a:lnTo>
                    <a:pt x="1332" y="2198"/>
                  </a:lnTo>
                  <a:lnTo>
                    <a:pt x="1324" y="2196"/>
                  </a:lnTo>
                  <a:lnTo>
                    <a:pt x="1316" y="2194"/>
                  </a:lnTo>
                  <a:lnTo>
                    <a:pt x="1300" y="2186"/>
                  </a:lnTo>
                  <a:lnTo>
                    <a:pt x="1288" y="2176"/>
                  </a:lnTo>
                  <a:lnTo>
                    <a:pt x="1288" y="2176"/>
                  </a:lnTo>
                  <a:lnTo>
                    <a:pt x="1296" y="2178"/>
                  </a:lnTo>
                  <a:lnTo>
                    <a:pt x="1302" y="2176"/>
                  </a:lnTo>
                  <a:lnTo>
                    <a:pt x="1302" y="2176"/>
                  </a:lnTo>
                  <a:lnTo>
                    <a:pt x="1302" y="2174"/>
                  </a:lnTo>
                  <a:lnTo>
                    <a:pt x="1292" y="2172"/>
                  </a:lnTo>
                  <a:lnTo>
                    <a:pt x="1292" y="2172"/>
                  </a:lnTo>
                  <a:lnTo>
                    <a:pt x="1298" y="2166"/>
                  </a:lnTo>
                  <a:lnTo>
                    <a:pt x="1304" y="2160"/>
                  </a:lnTo>
                  <a:lnTo>
                    <a:pt x="1310" y="2156"/>
                  </a:lnTo>
                  <a:lnTo>
                    <a:pt x="1318" y="2152"/>
                  </a:lnTo>
                  <a:lnTo>
                    <a:pt x="1330" y="2150"/>
                  </a:lnTo>
                  <a:lnTo>
                    <a:pt x="1342" y="2152"/>
                  </a:lnTo>
                  <a:lnTo>
                    <a:pt x="1346" y="2156"/>
                  </a:lnTo>
                  <a:lnTo>
                    <a:pt x="1350" y="2158"/>
                  </a:lnTo>
                  <a:lnTo>
                    <a:pt x="1354" y="2164"/>
                  </a:lnTo>
                  <a:lnTo>
                    <a:pt x="1356" y="2168"/>
                  </a:lnTo>
                  <a:lnTo>
                    <a:pt x="1356" y="2174"/>
                  </a:lnTo>
                  <a:lnTo>
                    <a:pt x="1354" y="2180"/>
                  </a:lnTo>
                  <a:lnTo>
                    <a:pt x="1352" y="2186"/>
                  </a:lnTo>
                  <a:lnTo>
                    <a:pt x="1348" y="2194"/>
                  </a:lnTo>
                  <a:lnTo>
                    <a:pt x="1348" y="2194"/>
                  </a:lnTo>
                  <a:lnTo>
                    <a:pt x="1344" y="2196"/>
                  </a:lnTo>
                  <a:lnTo>
                    <a:pt x="1346" y="2194"/>
                  </a:lnTo>
                  <a:lnTo>
                    <a:pt x="1348" y="2192"/>
                  </a:lnTo>
                  <a:lnTo>
                    <a:pt x="1348" y="2194"/>
                  </a:lnTo>
                  <a:lnTo>
                    <a:pt x="1348" y="2194"/>
                  </a:lnTo>
                  <a:close/>
                  <a:moveTo>
                    <a:pt x="1402" y="1574"/>
                  </a:moveTo>
                  <a:lnTo>
                    <a:pt x="1402" y="1574"/>
                  </a:lnTo>
                  <a:lnTo>
                    <a:pt x="1388" y="1578"/>
                  </a:lnTo>
                  <a:lnTo>
                    <a:pt x="1376" y="1582"/>
                  </a:lnTo>
                  <a:lnTo>
                    <a:pt x="1376" y="1582"/>
                  </a:lnTo>
                  <a:lnTo>
                    <a:pt x="1378" y="1580"/>
                  </a:lnTo>
                  <a:lnTo>
                    <a:pt x="1380" y="1578"/>
                  </a:lnTo>
                  <a:lnTo>
                    <a:pt x="1378" y="1574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2" y="1562"/>
                  </a:lnTo>
                  <a:lnTo>
                    <a:pt x="1362" y="1560"/>
                  </a:lnTo>
                  <a:lnTo>
                    <a:pt x="1364" y="1560"/>
                  </a:lnTo>
                  <a:lnTo>
                    <a:pt x="1368" y="1564"/>
                  </a:lnTo>
                  <a:lnTo>
                    <a:pt x="1368" y="1564"/>
                  </a:lnTo>
                  <a:lnTo>
                    <a:pt x="1368" y="1566"/>
                  </a:lnTo>
                  <a:lnTo>
                    <a:pt x="1372" y="1566"/>
                  </a:lnTo>
                  <a:lnTo>
                    <a:pt x="1374" y="1566"/>
                  </a:lnTo>
                  <a:lnTo>
                    <a:pt x="1372" y="1570"/>
                  </a:lnTo>
                  <a:lnTo>
                    <a:pt x="1372" y="1570"/>
                  </a:lnTo>
                  <a:lnTo>
                    <a:pt x="1376" y="1574"/>
                  </a:lnTo>
                  <a:lnTo>
                    <a:pt x="1378" y="1574"/>
                  </a:lnTo>
                  <a:lnTo>
                    <a:pt x="1380" y="1572"/>
                  </a:lnTo>
                  <a:lnTo>
                    <a:pt x="1380" y="1566"/>
                  </a:lnTo>
                  <a:lnTo>
                    <a:pt x="1376" y="1554"/>
                  </a:lnTo>
                  <a:lnTo>
                    <a:pt x="1374" y="1548"/>
                  </a:lnTo>
                  <a:lnTo>
                    <a:pt x="1372" y="1546"/>
                  </a:lnTo>
                  <a:lnTo>
                    <a:pt x="1372" y="1546"/>
                  </a:lnTo>
                  <a:lnTo>
                    <a:pt x="1380" y="1542"/>
                  </a:lnTo>
                  <a:lnTo>
                    <a:pt x="1390" y="1542"/>
                  </a:lnTo>
                  <a:lnTo>
                    <a:pt x="1396" y="1544"/>
                  </a:lnTo>
                  <a:lnTo>
                    <a:pt x="1404" y="1546"/>
                  </a:lnTo>
                  <a:lnTo>
                    <a:pt x="1408" y="1552"/>
                  </a:lnTo>
                  <a:lnTo>
                    <a:pt x="1410" y="1558"/>
                  </a:lnTo>
                  <a:lnTo>
                    <a:pt x="1408" y="1564"/>
                  </a:lnTo>
                  <a:lnTo>
                    <a:pt x="1402" y="1574"/>
                  </a:lnTo>
                  <a:lnTo>
                    <a:pt x="1402" y="1574"/>
                  </a:lnTo>
                  <a:lnTo>
                    <a:pt x="1400" y="1574"/>
                  </a:lnTo>
                  <a:lnTo>
                    <a:pt x="1400" y="1572"/>
                  </a:lnTo>
                  <a:lnTo>
                    <a:pt x="1402" y="1572"/>
                  </a:lnTo>
                  <a:lnTo>
                    <a:pt x="1402" y="1574"/>
                  </a:lnTo>
                  <a:lnTo>
                    <a:pt x="1402" y="1574"/>
                  </a:lnTo>
                  <a:close/>
                  <a:moveTo>
                    <a:pt x="1430" y="1200"/>
                  </a:moveTo>
                  <a:lnTo>
                    <a:pt x="1430" y="1200"/>
                  </a:lnTo>
                  <a:lnTo>
                    <a:pt x="1426" y="1206"/>
                  </a:lnTo>
                  <a:lnTo>
                    <a:pt x="1422" y="1208"/>
                  </a:lnTo>
                  <a:lnTo>
                    <a:pt x="1416" y="1210"/>
                  </a:lnTo>
                  <a:lnTo>
                    <a:pt x="1410" y="1210"/>
                  </a:lnTo>
                  <a:lnTo>
                    <a:pt x="1406" y="1208"/>
                  </a:lnTo>
                  <a:lnTo>
                    <a:pt x="1402" y="1204"/>
                  </a:lnTo>
                  <a:lnTo>
                    <a:pt x="1400" y="1198"/>
                  </a:lnTo>
                  <a:lnTo>
                    <a:pt x="1400" y="1192"/>
                  </a:lnTo>
                  <a:lnTo>
                    <a:pt x="1400" y="1192"/>
                  </a:lnTo>
                  <a:lnTo>
                    <a:pt x="1414" y="1186"/>
                  </a:lnTo>
                  <a:lnTo>
                    <a:pt x="1418" y="1184"/>
                  </a:lnTo>
                  <a:lnTo>
                    <a:pt x="1422" y="1184"/>
                  </a:lnTo>
                  <a:lnTo>
                    <a:pt x="1426" y="1186"/>
                  </a:lnTo>
                  <a:lnTo>
                    <a:pt x="1428" y="119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28" y="1206"/>
                  </a:lnTo>
                  <a:lnTo>
                    <a:pt x="1430" y="1204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lnTo>
                    <a:pt x="1430" y="1200"/>
                  </a:lnTo>
                  <a:close/>
                  <a:moveTo>
                    <a:pt x="1430" y="374"/>
                  </a:moveTo>
                  <a:lnTo>
                    <a:pt x="1430" y="374"/>
                  </a:lnTo>
                  <a:lnTo>
                    <a:pt x="1424" y="372"/>
                  </a:lnTo>
                  <a:lnTo>
                    <a:pt x="1420" y="370"/>
                  </a:lnTo>
                  <a:lnTo>
                    <a:pt x="1418" y="366"/>
                  </a:lnTo>
                  <a:lnTo>
                    <a:pt x="1420" y="358"/>
                  </a:lnTo>
                  <a:lnTo>
                    <a:pt x="1420" y="358"/>
                  </a:lnTo>
                  <a:lnTo>
                    <a:pt x="1432" y="358"/>
                  </a:lnTo>
                  <a:lnTo>
                    <a:pt x="1444" y="360"/>
                  </a:lnTo>
                  <a:lnTo>
                    <a:pt x="1448" y="362"/>
                  </a:lnTo>
                  <a:lnTo>
                    <a:pt x="1446" y="364"/>
                  </a:lnTo>
                  <a:lnTo>
                    <a:pt x="1442" y="368"/>
                  </a:lnTo>
                  <a:lnTo>
                    <a:pt x="1430" y="374"/>
                  </a:lnTo>
                  <a:lnTo>
                    <a:pt x="1430" y="374"/>
                  </a:lnTo>
                  <a:lnTo>
                    <a:pt x="1432" y="374"/>
                  </a:lnTo>
                  <a:lnTo>
                    <a:pt x="1430" y="374"/>
                  </a:lnTo>
                  <a:lnTo>
                    <a:pt x="1430" y="374"/>
                  </a:lnTo>
                  <a:close/>
                  <a:moveTo>
                    <a:pt x="1468" y="468"/>
                  </a:moveTo>
                  <a:lnTo>
                    <a:pt x="1468" y="468"/>
                  </a:lnTo>
                  <a:lnTo>
                    <a:pt x="1456" y="474"/>
                  </a:lnTo>
                  <a:lnTo>
                    <a:pt x="1448" y="474"/>
                  </a:lnTo>
                  <a:lnTo>
                    <a:pt x="1446" y="472"/>
                  </a:lnTo>
                  <a:lnTo>
                    <a:pt x="1444" y="470"/>
                  </a:lnTo>
                  <a:lnTo>
                    <a:pt x="1444" y="470"/>
                  </a:lnTo>
                  <a:lnTo>
                    <a:pt x="1460" y="456"/>
                  </a:lnTo>
                  <a:lnTo>
                    <a:pt x="1470" y="452"/>
                  </a:lnTo>
                  <a:lnTo>
                    <a:pt x="1472" y="452"/>
                  </a:lnTo>
                  <a:lnTo>
                    <a:pt x="1472" y="456"/>
                  </a:lnTo>
                  <a:lnTo>
                    <a:pt x="1468" y="468"/>
                  </a:lnTo>
                  <a:lnTo>
                    <a:pt x="1468" y="468"/>
                  </a:lnTo>
                  <a:lnTo>
                    <a:pt x="1466" y="468"/>
                  </a:lnTo>
                  <a:lnTo>
                    <a:pt x="1468" y="468"/>
                  </a:lnTo>
                  <a:lnTo>
                    <a:pt x="1468" y="468"/>
                  </a:lnTo>
                  <a:close/>
                  <a:moveTo>
                    <a:pt x="1476" y="232"/>
                  </a:moveTo>
                  <a:lnTo>
                    <a:pt x="1476" y="232"/>
                  </a:lnTo>
                  <a:lnTo>
                    <a:pt x="1476" y="228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lnTo>
                    <a:pt x="1476" y="232"/>
                  </a:lnTo>
                  <a:close/>
                  <a:moveTo>
                    <a:pt x="1526" y="2270"/>
                  </a:moveTo>
                  <a:lnTo>
                    <a:pt x="1526" y="2270"/>
                  </a:lnTo>
                  <a:lnTo>
                    <a:pt x="1510" y="2276"/>
                  </a:lnTo>
                  <a:lnTo>
                    <a:pt x="1500" y="2278"/>
                  </a:lnTo>
                  <a:lnTo>
                    <a:pt x="1496" y="2278"/>
                  </a:lnTo>
                  <a:lnTo>
                    <a:pt x="1494" y="2276"/>
                  </a:lnTo>
                  <a:lnTo>
                    <a:pt x="1496" y="2272"/>
                  </a:lnTo>
                  <a:lnTo>
                    <a:pt x="1498" y="2266"/>
                  </a:lnTo>
                  <a:lnTo>
                    <a:pt x="1512" y="2254"/>
                  </a:lnTo>
                  <a:lnTo>
                    <a:pt x="1526" y="2244"/>
                  </a:lnTo>
                  <a:lnTo>
                    <a:pt x="1532" y="2242"/>
                  </a:lnTo>
                  <a:lnTo>
                    <a:pt x="1536" y="2240"/>
                  </a:lnTo>
                  <a:lnTo>
                    <a:pt x="1538" y="2242"/>
                  </a:lnTo>
                  <a:lnTo>
                    <a:pt x="1538" y="2248"/>
                  </a:lnTo>
                  <a:lnTo>
                    <a:pt x="1534" y="2256"/>
                  </a:lnTo>
                  <a:lnTo>
                    <a:pt x="1526" y="2270"/>
                  </a:lnTo>
                  <a:lnTo>
                    <a:pt x="1526" y="2270"/>
                  </a:lnTo>
                  <a:lnTo>
                    <a:pt x="1522" y="2270"/>
                  </a:lnTo>
                  <a:lnTo>
                    <a:pt x="1524" y="2270"/>
                  </a:lnTo>
                  <a:lnTo>
                    <a:pt x="1526" y="2268"/>
                  </a:lnTo>
                  <a:lnTo>
                    <a:pt x="1526" y="2270"/>
                  </a:lnTo>
                  <a:lnTo>
                    <a:pt x="1526" y="2270"/>
                  </a:lnTo>
                  <a:close/>
                  <a:moveTo>
                    <a:pt x="1540" y="2300"/>
                  </a:moveTo>
                  <a:lnTo>
                    <a:pt x="1540" y="2300"/>
                  </a:lnTo>
                  <a:lnTo>
                    <a:pt x="1556" y="2296"/>
                  </a:lnTo>
                  <a:lnTo>
                    <a:pt x="1540" y="2300"/>
                  </a:lnTo>
                  <a:lnTo>
                    <a:pt x="1540" y="2300"/>
                  </a:lnTo>
                  <a:lnTo>
                    <a:pt x="1542" y="2300"/>
                  </a:lnTo>
                  <a:lnTo>
                    <a:pt x="1544" y="2302"/>
                  </a:lnTo>
                  <a:lnTo>
                    <a:pt x="1544" y="2302"/>
                  </a:lnTo>
                  <a:lnTo>
                    <a:pt x="1540" y="2300"/>
                  </a:lnTo>
                  <a:lnTo>
                    <a:pt x="1540" y="2300"/>
                  </a:lnTo>
                  <a:close/>
                  <a:moveTo>
                    <a:pt x="1574" y="1144"/>
                  </a:moveTo>
                  <a:lnTo>
                    <a:pt x="1574" y="1144"/>
                  </a:lnTo>
                  <a:lnTo>
                    <a:pt x="1574" y="1138"/>
                  </a:lnTo>
                  <a:lnTo>
                    <a:pt x="1570" y="1134"/>
                  </a:lnTo>
                  <a:lnTo>
                    <a:pt x="1556" y="1124"/>
                  </a:lnTo>
                  <a:lnTo>
                    <a:pt x="1552" y="1120"/>
                  </a:lnTo>
                  <a:lnTo>
                    <a:pt x="1548" y="1114"/>
                  </a:lnTo>
                  <a:lnTo>
                    <a:pt x="1550" y="1106"/>
                  </a:lnTo>
                  <a:lnTo>
                    <a:pt x="1554" y="1098"/>
                  </a:lnTo>
                  <a:lnTo>
                    <a:pt x="1554" y="1098"/>
                  </a:lnTo>
                  <a:lnTo>
                    <a:pt x="1570" y="1086"/>
                  </a:lnTo>
                  <a:lnTo>
                    <a:pt x="1576" y="1082"/>
                  </a:lnTo>
                  <a:lnTo>
                    <a:pt x="1582" y="1082"/>
                  </a:lnTo>
                  <a:lnTo>
                    <a:pt x="1584" y="1084"/>
                  </a:lnTo>
                  <a:lnTo>
                    <a:pt x="1588" y="1086"/>
                  </a:lnTo>
                  <a:lnTo>
                    <a:pt x="1590" y="1094"/>
                  </a:lnTo>
                  <a:lnTo>
                    <a:pt x="1588" y="1106"/>
                  </a:lnTo>
                  <a:lnTo>
                    <a:pt x="1586" y="1120"/>
                  </a:lnTo>
                  <a:lnTo>
                    <a:pt x="1580" y="1134"/>
                  </a:lnTo>
                  <a:lnTo>
                    <a:pt x="1574" y="1144"/>
                  </a:lnTo>
                  <a:lnTo>
                    <a:pt x="1574" y="1144"/>
                  </a:lnTo>
                  <a:lnTo>
                    <a:pt x="1576" y="1138"/>
                  </a:lnTo>
                  <a:lnTo>
                    <a:pt x="1576" y="1138"/>
                  </a:lnTo>
                  <a:lnTo>
                    <a:pt x="1576" y="1140"/>
                  </a:lnTo>
                  <a:lnTo>
                    <a:pt x="1574" y="1144"/>
                  </a:lnTo>
                  <a:lnTo>
                    <a:pt x="1574" y="1144"/>
                  </a:lnTo>
                  <a:close/>
                  <a:moveTo>
                    <a:pt x="1598" y="1880"/>
                  </a:moveTo>
                  <a:lnTo>
                    <a:pt x="1598" y="1880"/>
                  </a:lnTo>
                  <a:lnTo>
                    <a:pt x="1612" y="1878"/>
                  </a:lnTo>
                  <a:lnTo>
                    <a:pt x="1622" y="1876"/>
                  </a:lnTo>
                  <a:lnTo>
                    <a:pt x="1628" y="1876"/>
                  </a:lnTo>
                  <a:lnTo>
                    <a:pt x="1632" y="1878"/>
                  </a:lnTo>
                  <a:lnTo>
                    <a:pt x="1636" y="1882"/>
                  </a:lnTo>
                  <a:lnTo>
                    <a:pt x="1640" y="1888"/>
                  </a:lnTo>
                  <a:lnTo>
                    <a:pt x="1640" y="1888"/>
                  </a:lnTo>
                  <a:lnTo>
                    <a:pt x="1628" y="1892"/>
                  </a:lnTo>
                  <a:lnTo>
                    <a:pt x="1616" y="1892"/>
                  </a:lnTo>
                  <a:lnTo>
                    <a:pt x="1606" y="1888"/>
                  </a:lnTo>
                  <a:lnTo>
                    <a:pt x="1598" y="1880"/>
                  </a:lnTo>
                  <a:lnTo>
                    <a:pt x="1598" y="1880"/>
                  </a:lnTo>
                  <a:lnTo>
                    <a:pt x="1604" y="1882"/>
                  </a:lnTo>
                  <a:lnTo>
                    <a:pt x="1606" y="1884"/>
                  </a:lnTo>
                  <a:lnTo>
                    <a:pt x="1606" y="1884"/>
                  </a:lnTo>
                  <a:lnTo>
                    <a:pt x="1604" y="1884"/>
                  </a:lnTo>
                  <a:lnTo>
                    <a:pt x="1598" y="1880"/>
                  </a:lnTo>
                  <a:lnTo>
                    <a:pt x="1598" y="1880"/>
                  </a:lnTo>
                  <a:close/>
                  <a:moveTo>
                    <a:pt x="1652" y="1444"/>
                  </a:moveTo>
                  <a:lnTo>
                    <a:pt x="1652" y="1444"/>
                  </a:lnTo>
                  <a:lnTo>
                    <a:pt x="1642" y="1438"/>
                  </a:lnTo>
                  <a:lnTo>
                    <a:pt x="1642" y="1438"/>
                  </a:lnTo>
                  <a:lnTo>
                    <a:pt x="1648" y="1438"/>
                  </a:lnTo>
                  <a:lnTo>
                    <a:pt x="1652" y="1440"/>
                  </a:lnTo>
                  <a:lnTo>
                    <a:pt x="1652" y="1444"/>
                  </a:lnTo>
                  <a:lnTo>
                    <a:pt x="1652" y="1444"/>
                  </a:lnTo>
                  <a:close/>
                  <a:moveTo>
                    <a:pt x="1682" y="1442"/>
                  </a:moveTo>
                  <a:lnTo>
                    <a:pt x="1682" y="1442"/>
                  </a:lnTo>
                  <a:lnTo>
                    <a:pt x="1674" y="1442"/>
                  </a:lnTo>
                  <a:lnTo>
                    <a:pt x="1666" y="1444"/>
                  </a:lnTo>
                  <a:lnTo>
                    <a:pt x="1664" y="1444"/>
                  </a:lnTo>
                  <a:lnTo>
                    <a:pt x="1662" y="1442"/>
                  </a:lnTo>
                  <a:lnTo>
                    <a:pt x="1662" y="1440"/>
                  </a:lnTo>
                  <a:lnTo>
                    <a:pt x="1664" y="1436"/>
                  </a:lnTo>
                  <a:lnTo>
                    <a:pt x="1664" y="1436"/>
                  </a:lnTo>
                  <a:lnTo>
                    <a:pt x="1664" y="1440"/>
                  </a:lnTo>
                  <a:lnTo>
                    <a:pt x="1666" y="1442"/>
                  </a:lnTo>
                  <a:lnTo>
                    <a:pt x="1670" y="1444"/>
                  </a:lnTo>
                  <a:lnTo>
                    <a:pt x="1674" y="1444"/>
                  </a:lnTo>
                  <a:lnTo>
                    <a:pt x="1678" y="1442"/>
                  </a:lnTo>
                  <a:lnTo>
                    <a:pt x="1680" y="1438"/>
                  </a:lnTo>
                  <a:lnTo>
                    <a:pt x="1680" y="1434"/>
                  </a:lnTo>
                  <a:lnTo>
                    <a:pt x="1680" y="1430"/>
                  </a:lnTo>
                  <a:lnTo>
                    <a:pt x="1680" y="1430"/>
                  </a:lnTo>
                  <a:lnTo>
                    <a:pt x="1672" y="1426"/>
                  </a:lnTo>
                  <a:lnTo>
                    <a:pt x="1666" y="1426"/>
                  </a:lnTo>
                  <a:lnTo>
                    <a:pt x="1660" y="1428"/>
                  </a:lnTo>
                  <a:lnTo>
                    <a:pt x="1656" y="1432"/>
                  </a:lnTo>
                  <a:lnTo>
                    <a:pt x="1656" y="1432"/>
                  </a:lnTo>
                  <a:lnTo>
                    <a:pt x="1656" y="1430"/>
                  </a:lnTo>
                  <a:lnTo>
                    <a:pt x="1656" y="1428"/>
                  </a:lnTo>
                  <a:lnTo>
                    <a:pt x="1644" y="1430"/>
                  </a:lnTo>
                  <a:lnTo>
                    <a:pt x="1644" y="1430"/>
                  </a:lnTo>
                  <a:lnTo>
                    <a:pt x="1660" y="1424"/>
                  </a:lnTo>
                  <a:lnTo>
                    <a:pt x="1670" y="1422"/>
                  </a:lnTo>
                  <a:lnTo>
                    <a:pt x="1678" y="1420"/>
                  </a:lnTo>
                  <a:lnTo>
                    <a:pt x="1686" y="1422"/>
                  </a:lnTo>
                  <a:lnTo>
                    <a:pt x="1688" y="1422"/>
                  </a:lnTo>
                  <a:lnTo>
                    <a:pt x="1690" y="1424"/>
                  </a:lnTo>
                  <a:lnTo>
                    <a:pt x="1690" y="1428"/>
                  </a:lnTo>
                  <a:lnTo>
                    <a:pt x="1688" y="1432"/>
                  </a:lnTo>
                  <a:lnTo>
                    <a:pt x="1682" y="1442"/>
                  </a:lnTo>
                  <a:lnTo>
                    <a:pt x="1682" y="1442"/>
                  </a:lnTo>
                  <a:lnTo>
                    <a:pt x="1682" y="1440"/>
                  </a:lnTo>
                  <a:lnTo>
                    <a:pt x="1682" y="1442"/>
                  </a:lnTo>
                  <a:lnTo>
                    <a:pt x="1682" y="1442"/>
                  </a:lnTo>
                  <a:close/>
                  <a:moveTo>
                    <a:pt x="1724" y="2280"/>
                  </a:moveTo>
                  <a:lnTo>
                    <a:pt x="1724" y="2280"/>
                  </a:lnTo>
                  <a:lnTo>
                    <a:pt x="1734" y="2280"/>
                  </a:lnTo>
                  <a:lnTo>
                    <a:pt x="1744" y="2280"/>
                  </a:lnTo>
                  <a:lnTo>
                    <a:pt x="1752" y="2284"/>
                  </a:lnTo>
                  <a:lnTo>
                    <a:pt x="1760" y="2290"/>
                  </a:lnTo>
                  <a:lnTo>
                    <a:pt x="1760" y="2290"/>
                  </a:lnTo>
                  <a:lnTo>
                    <a:pt x="1762" y="2298"/>
                  </a:lnTo>
                  <a:lnTo>
                    <a:pt x="1758" y="2304"/>
                  </a:lnTo>
                  <a:lnTo>
                    <a:pt x="1752" y="2308"/>
                  </a:lnTo>
                  <a:lnTo>
                    <a:pt x="1746" y="2310"/>
                  </a:lnTo>
                  <a:lnTo>
                    <a:pt x="1730" y="2312"/>
                  </a:lnTo>
                  <a:lnTo>
                    <a:pt x="1720" y="2312"/>
                  </a:lnTo>
                  <a:lnTo>
                    <a:pt x="1720" y="2312"/>
                  </a:lnTo>
                  <a:lnTo>
                    <a:pt x="1718" y="2306"/>
                  </a:lnTo>
                  <a:lnTo>
                    <a:pt x="1716" y="2296"/>
                  </a:lnTo>
                  <a:lnTo>
                    <a:pt x="1716" y="2290"/>
                  </a:lnTo>
                  <a:lnTo>
                    <a:pt x="1718" y="2286"/>
                  </a:lnTo>
                  <a:lnTo>
                    <a:pt x="1720" y="2282"/>
                  </a:lnTo>
                  <a:lnTo>
                    <a:pt x="1724" y="2280"/>
                  </a:lnTo>
                  <a:lnTo>
                    <a:pt x="1724" y="2280"/>
                  </a:lnTo>
                  <a:lnTo>
                    <a:pt x="1728" y="2282"/>
                  </a:lnTo>
                  <a:lnTo>
                    <a:pt x="1722" y="2282"/>
                  </a:lnTo>
                  <a:lnTo>
                    <a:pt x="1718" y="2282"/>
                  </a:lnTo>
                  <a:lnTo>
                    <a:pt x="1724" y="2280"/>
                  </a:lnTo>
                  <a:lnTo>
                    <a:pt x="1724" y="2280"/>
                  </a:lnTo>
                  <a:close/>
                  <a:moveTo>
                    <a:pt x="1756" y="2616"/>
                  </a:moveTo>
                  <a:lnTo>
                    <a:pt x="1756" y="2616"/>
                  </a:lnTo>
                  <a:lnTo>
                    <a:pt x="1706" y="2626"/>
                  </a:lnTo>
                  <a:lnTo>
                    <a:pt x="1706" y="2626"/>
                  </a:lnTo>
                  <a:lnTo>
                    <a:pt x="1714" y="2620"/>
                  </a:lnTo>
                  <a:lnTo>
                    <a:pt x="1724" y="2616"/>
                  </a:lnTo>
                  <a:lnTo>
                    <a:pt x="1750" y="2606"/>
                  </a:lnTo>
                  <a:lnTo>
                    <a:pt x="1760" y="2604"/>
                  </a:lnTo>
                  <a:lnTo>
                    <a:pt x="1766" y="2604"/>
                  </a:lnTo>
                  <a:lnTo>
                    <a:pt x="1766" y="2606"/>
                  </a:lnTo>
                  <a:lnTo>
                    <a:pt x="1766" y="2608"/>
                  </a:lnTo>
                  <a:lnTo>
                    <a:pt x="1756" y="2616"/>
                  </a:lnTo>
                  <a:lnTo>
                    <a:pt x="1756" y="2616"/>
                  </a:lnTo>
                  <a:lnTo>
                    <a:pt x="1752" y="2620"/>
                  </a:lnTo>
                  <a:lnTo>
                    <a:pt x="1756" y="2616"/>
                  </a:lnTo>
                  <a:lnTo>
                    <a:pt x="1756" y="2616"/>
                  </a:lnTo>
                  <a:close/>
                  <a:moveTo>
                    <a:pt x="1784" y="116"/>
                  </a:moveTo>
                  <a:lnTo>
                    <a:pt x="1784" y="116"/>
                  </a:lnTo>
                  <a:lnTo>
                    <a:pt x="1780" y="120"/>
                  </a:lnTo>
                  <a:lnTo>
                    <a:pt x="1776" y="124"/>
                  </a:lnTo>
                  <a:lnTo>
                    <a:pt x="1762" y="130"/>
                  </a:lnTo>
                  <a:lnTo>
                    <a:pt x="1750" y="136"/>
                  </a:lnTo>
                  <a:lnTo>
                    <a:pt x="1744" y="140"/>
                  </a:lnTo>
                  <a:lnTo>
                    <a:pt x="1740" y="144"/>
                  </a:lnTo>
                  <a:lnTo>
                    <a:pt x="1740" y="144"/>
                  </a:lnTo>
                  <a:lnTo>
                    <a:pt x="1738" y="146"/>
                  </a:lnTo>
                  <a:lnTo>
                    <a:pt x="1742" y="142"/>
                  </a:lnTo>
                  <a:lnTo>
                    <a:pt x="1760" y="124"/>
                  </a:lnTo>
                  <a:lnTo>
                    <a:pt x="1780" y="110"/>
                  </a:lnTo>
                  <a:lnTo>
                    <a:pt x="1782" y="110"/>
                  </a:lnTo>
                  <a:lnTo>
                    <a:pt x="1784" y="110"/>
                  </a:lnTo>
                  <a:lnTo>
                    <a:pt x="1784" y="112"/>
                  </a:lnTo>
                  <a:lnTo>
                    <a:pt x="1784" y="116"/>
                  </a:lnTo>
                  <a:lnTo>
                    <a:pt x="1784" y="116"/>
                  </a:lnTo>
                  <a:lnTo>
                    <a:pt x="1782" y="118"/>
                  </a:lnTo>
                  <a:lnTo>
                    <a:pt x="1784" y="116"/>
                  </a:lnTo>
                  <a:lnTo>
                    <a:pt x="1784" y="116"/>
                  </a:lnTo>
                  <a:close/>
                  <a:moveTo>
                    <a:pt x="1864" y="150"/>
                  </a:moveTo>
                  <a:lnTo>
                    <a:pt x="1864" y="150"/>
                  </a:lnTo>
                  <a:lnTo>
                    <a:pt x="1860" y="144"/>
                  </a:lnTo>
                  <a:lnTo>
                    <a:pt x="1858" y="136"/>
                  </a:lnTo>
                  <a:lnTo>
                    <a:pt x="1858" y="128"/>
                  </a:lnTo>
                  <a:lnTo>
                    <a:pt x="1860" y="122"/>
                  </a:lnTo>
                  <a:lnTo>
                    <a:pt x="1860" y="118"/>
                  </a:lnTo>
                  <a:lnTo>
                    <a:pt x="1864" y="116"/>
                  </a:lnTo>
                  <a:lnTo>
                    <a:pt x="1868" y="116"/>
                  </a:lnTo>
                  <a:lnTo>
                    <a:pt x="1874" y="116"/>
                  </a:lnTo>
                  <a:lnTo>
                    <a:pt x="1888" y="122"/>
                  </a:lnTo>
                  <a:lnTo>
                    <a:pt x="1888" y="122"/>
                  </a:lnTo>
                  <a:lnTo>
                    <a:pt x="1888" y="136"/>
                  </a:lnTo>
                  <a:lnTo>
                    <a:pt x="1886" y="140"/>
                  </a:lnTo>
                  <a:lnTo>
                    <a:pt x="1884" y="144"/>
                  </a:lnTo>
                  <a:lnTo>
                    <a:pt x="1880" y="148"/>
                  </a:lnTo>
                  <a:lnTo>
                    <a:pt x="1876" y="150"/>
                  </a:lnTo>
                  <a:lnTo>
                    <a:pt x="1864" y="150"/>
                  </a:lnTo>
                  <a:lnTo>
                    <a:pt x="1864" y="150"/>
                  </a:lnTo>
                  <a:lnTo>
                    <a:pt x="1866" y="150"/>
                  </a:lnTo>
                  <a:lnTo>
                    <a:pt x="1864" y="150"/>
                  </a:lnTo>
                  <a:lnTo>
                    <a:pt x="1864" y="150"/>
                  </a:lnTo>
                  <a:close/>
                  <a:moveTo>
                    <a:pt x="1906" y="2380"/>
                  </a:moveTo>
                  <a:lnTo>
                    <a:pt x="1906" y="2380"/>
                  </a:lnTo>
                  <a:lnTo>
                    <a:pt x="1906" y="2380"/>
                  </a:lnTo>
                  <a:lnTo>
                    <a:pt x="1904" y="2378"/>
                  </a:lnTo>
                  <a:lnTo>
                    <a:pt x="1894" y="2372"/>
                  </a:lnTo>
                  <a:lnTo>
                    <a:pt x="1886" y="2364"/>
                  </a:lnTo>
                  <a:lnTo>
                    <a:pt x="1884" y="2362"/>
                  </a:lnTo>
                  <a:lnTo>
                    <a:pt x="1886" y="2362"/>
                  </a:lnTo>
                  <a:lnTo>
                    <a:pt x="1886" y="2362"/>
                  </a:lnTo>
                  <a:lnTo>
                    <a:pt x="1894" y="2358"/>
                  </a:lnTo>
                  <a:lnTo>
                    <a:pt x="1902" y="2356"/>
                  </a:lnTo>
                  <a:lnTo>
                    <a:pt x="1906" y="2356"/>
                  </a:lnTo>
                  <a:lnTo>
                    <a:pt x="1910" y="2358"/>
                  </a:lnTo>
                  <a:lnTo>
                    <a:pt x="1910" y="2362"/>
                  </a:lnTo>
                  <a:lnTo>
                    <a:pt x="1910" y="2366"/>
                  </a:lnTo>
                  <a:lnTo>
                    <a:pt x="1906" y="2380"/>
                  </a:lnTo>
                  <a:lnTo>
                    <a:pt x="1906" y="2380"/>
                  </a:lnTo>
                  <a:lnTo>
                    <a:pt x="1906" y="2376"/>
                  </a:lnTo>
                  <a:lnTo>
                    <a:pt x="1906" y="2380"/>
                  </a:lnTo>
                  <a:lnTo>
                    <a:pt x="1906" y="2380"/>
                  </a:lnTo>
                  <a:close/>
                  <a:moveTo>
                    <a:pt x="1964" y="50"/>
                  </a:moveTo>
                  <a:lnTo>
                    <a:pt x="1964" y="50"/>
                  </a:lnTo>
                  <a:lnTo>
                    <a:pt x="1902" y="50"/>
                  </a:lnTo>
                  <a:lnTo>
                    <a:pt x="1902" y="50"/>
                  </a:lnTo>
                  <a:lnTo>
                    <a:pt x="1944" y="50"/>
                  </a:lnTo>
                  <a:lnTo>
                    <a:pt x="1966" y="50"/>
                  </a:lnTo>
                  <a:lnTo>
                    <a:pt x="1964" y="50"/>
                  </a:lnTo>
                  <a:lnTo>
                    <a:pt x="1964" y="50"/>
                  </a:lnTo>
                  <a:close/>
                  <a:moveTo>
                    <a:pt x="2658" y="288"/>
                  </a:moveTo>
                  <a:lnTo>
                    <a:pt x="2658" y="288"/>
                  </a:lnTo>
                  <a:lnTo>
                    <a:pt x="2664" y="292"/>
                  </a:lnTo>
                  <a:lnTo>
                    <a:pt x="2666" y="296"/>
                  </a:lnTo>
                  <a:lnTo>
                    <a:pt x="2664" y="296"/>
                  </a:lnTo>
                  <a:lnTo>
                    <a:pt x="2660" y="296"/>
                  </a:lnTo>
                  <a:lnTo>
                    <a:pt x="2654" y="294"/>
                  </a:lnTo>
                  <a:lnTo>
                    <a:pt x="2654" y="292"/>
                  </a:lnTo>
                  <a:lnTo>
                    <a:pt x="2658" y="288"/>
                  </a:lnTo>
                  <a:lnTo>
                    <a:pt x="2658" y="288"/>
                  </a:lnTo>
                  <a:lnTo>
                    <a:pt x="2658" y="290"/>
                  </a:lnTo>
                  <a:lnTo>
                    <a:pt x="2656" y="290"/>
                  </a:lnTo>
                  <a:lnTo>
                    <a:pt x="2656" y="290"/>
                  </a:lnTo>
                  <a:lnTo>
                    <a:pt x="2658" y="288"/>
                  </a:lnTo>
                  <a:lnTo>
                    <a:pt x="2658" y="288"/>
                  </a:lnTo>
                  <a:close/>
                  <a:moveTo>
                    <a:pt x="2556" y="72"/>
                  </a:moveTo>
                  <a:lnTo>
                    <a:pt x="2556" y="72"/>
                  </a:lnTo>
                  <a:lnTo>
                    <a:pt x="2556" y="76"/>
                  </a:lnTo>
                  <a:lnTo>
                    <a:pt x="2556" y="78"/>
                  </a:lnTo>
                  <a:lnTo>
                    <a:pt x="2554" y="78"/>
                  </a:lnTo>
                  <a:lnTo>
                    <a:pt x="2552" y="78"/>
                  </a:lnTo>
                  <a:lnTo>
                    <a:pt x="2550" y="76"/>
                  </a:lnTo>
                  <a:lnTo>
                    <a:pt x="2550" y="72"/>
                  </a:lnTo>
                  <a:lnTo>
                    <a:pt x="2552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6" y="72"/>
                  </a:lnTo>
                  <a:lnTo>
                    <a:pt x="2554" y="72"/>
                  </a:lnTo>
                  <a:lnTo>
                    <a:pt x="2554" y="72"/>
                  </a:lnTo>
                  <a:lnTo>
                    <a:pt x="2556" y="72"/>
                  </a:lnTo>
                  <a:lnTo>
                    <a:pt x="2556" y="72"/>
                  </a:lnTo>
                  <a:close/>
                  <a:moveTo>
                    <a:pt x="2376" y="120"/>
                  </a:moveTo>
                  <a:lnTo>
                    <a:pt x="2376" y="120"/>
                  </a:lnTo>
                  <a:lnTo>
                    <a:pt x="2380" y="122"/>
                  </a:lnTo>
                  <a:lnTo>
                    <a:pt x="2380" y="122"/>
                  </a:lnTo>
                  <a:lnTo>
                    <a:pt x="2378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lnTo>
                    <a:pt x="2376" y="120"/>
                  </a:lnTo>
                  <a:close/>
                  <a:moveTo>
                    <a:pt x="2352" y="130"/>
                  </a:moveTo>
                  <a:lnTo>
                    <a:pt x="2352" y="130"/>
                  </a:lnTo>
                  <a:lnTo>
                    <a:pt x="2364" y="134"/>
                  </a:lnTo>
                  <a:lnTo>
                    <a:pt x="2364" y="136"/>
                  </a:lnTo>
                  <a:lnTo>
                    <a:pt x="2362" y="136"/>
                  </a:lnTo>
                  <a:lnTo>
                    <a:pt x="2356" y="134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lnTo>
                    <a:pt x="2352" y="132"/>
                  </a:lnTo>
                  <a:lnTo>
                    <a:pt x="2352" y="130"/>
                  </a:lnTo>
                  <a:lnTo>
                    <a:pt x="2352" y="130"/>
                  </a:lnTo>
                  <a:close/>
                  <a:moveTo>
                    <a:pt x="2350" y="716"/>
                  </a:moveTo>
                  <a:lnTo>
                    <a:pt x="2350" y="716"/>
                  </a:lnTo>
                  <a:lnTo>
                    <a:pt x="2358" y="726"/>
                  </a:lnTo>
                  <a:lnTo>
                    <a:pt x="2358" y="730"/>
                  </a:lnTo>
                  <a:lnTo>
                    <a:pt x="2358" y="734"/>
                  </a:lnTo>
                  <a:lnTo>
                    <a:pt x="2356" y="738"/>
                  </a:lnTo>
                  <a:lnTo>
                    <a:pt x="2352" y="740"/>
                  </a:lnTo>
                  <a:lnTo>
                    <a:pt x="2338" y="744"/>
                  </a:lnTo>
                  <a:lnTo>
                    <a:pt x="2338" y="744"/>
                  </a:lnTo>
                  <a:lnTo>
                    <a:pt x="2332" y="734"/>
                  </a:lnTo>
                  <a:lnTo>
                    <a:pt x="2330" y="728"/>
                  </a:lnTo>
                  <a:lnTo>
                    <a:pt x="2330" y="726"/>
                  </a:lnTo>
                  <a:lnTo>
                    <a:pt x="2332" y="722"/>
                  </a:lnTo>
                  <a:lnTo>
                    <a:pt x="2336" y="720"/>
                  </a:lnTo>
                  <a:lnTo>
                    <a:pt x="2350" y="716"/>
                  </a:lnTo>
                  <a:lnTo>
                    <a:pt x="2350" y="716"/>
                  </a:lnTo>
                  <a:lnTo>
                    <a:pt x="2352" y="716"/>
                  </a:lnTo>
                  <a:lnTo>
                    <a:pt x="2350" y="716"/>
                  </a:lnTo>
                  <a:lnTo>
                    <a:pt x="2344" y="714"/>
                  </a:lnTo>
                  <a:lnTo>
                    <a:pt x="2342" y="714"/>
                  </a:lnTo>
                  <a:lnTo>
                    <a:pt x="2350" y="716"/>
                  </a:lnTo>
                  <a:lnTo>
                    <a:pt x="2350" y="716"/>
                  </a:lnTo>
                  <a:close/>
                  <a:moveTo>
                    <a:pt x="2328" y="800"/>
                  </a:moveTo>
                  <a:lnTo>
                    <a:pt x="2328" y="800"/>
                  </a:lnTo>
                  <a:lnTo>
                    <a:pt x="2336" y="794"/>
                  </a:lnTo>
                  <a:lnTo>
                    <a:pt x="2342" y="790"/>
                  </a:lnTo>
                  <a:lnTo>
                    <a:pt x="2348" y="790"/>
                  </a:lnTo>
                  <a:lnTo>
                    <a:pt x="2352" y="792"/>
                  </a:lnTo>
                  <a:lnTo>
                    <a:pt x="2356" y="796"/>
                  </a:lnTo>
                  <a:lnTo>
                    <a:pt x="2358" y="802"/>
                  </a:lnTo>
                  <a:lnTo>
                    <a:pt x="2360" y="810"/>
                  </a:lnTo>
                  <a:lnTo>
                    <a:pt x="2360" y="822"/>
                  </a:lnTo>
                  <a:lnTo>
                    <a:pt x="2360" y="822"/>
                  </a:lnTo>
                  <a:lnTo>
                    <a:pt x="2350" y="826"/>
                  </a:lnTo>
                  <a:lnTo>
                    <a:pt x="2342" y="830"/>
                  </a:lnTo>
                  <a:lnTo>
                    <a:pt x="2334" y="830"/>
                  </a:lnTo>
                  <a:lnTo>
                    <a:pt x="2330" y="828"/>
                  </a:lnTo>
                  <a:lnTo>
                    <a:pt x="2326" y="824"/>
                  </a:lnTo>
                  <a:lnTo>
                    <a:pt x="2326" y="818"/>
                  </a:lnTo>
                  <a:lnTo>
                    <a:pt x="2326" y="81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lnTo>
                    <a:pt x="2328" y="800"/>
                  </a:lnTo>
                  <a:close/>
                  <a:moveTo>
                    <a:pt x="2248" y="276"/>
                  </a:moveTo>
                  <a:lnTo>
                    <a:pt x="2248" y="276"/>
                  </a:lnTo>
                  <a:lnTo>
                    <a:pt x="2256" y="278"/>
                  </a:lnTo>
                  <a:lnTo>
                    <a:pt x="2248" y="276"/>
                  </a:lnTo>
                  <a:lnTo>
                    <a:pt x="2248" y="276"/>
                  </a:lnTo>
                  <a:lnTo>
                    <a:pt x="2246" y="276"/>
                  </a:lnTo>
                  <a:lnTo>
                    <a:pt x="2248" y="276"/>
                  </a:lnTo>
                  <a:lnTo>
                    <a:pt x="2248" y="276"/>
                  </a:lnTo>
                  <a:close/>
                  <a:moveTo>
                    <a:pt x="2200" y="212"/>
                  </a:moveTo>
                  <a:lnTo>
                    <a:pt x="2200" y="212"/>
                  </a:lnTo>
                  <a:lnTo>
                    <a:pt x="2210" y="220"/>
                  </a:lnTo>
                  <a:lnTo>
                    <a:pt x="2212" y="222"/>
                  </a:lnTo>
                  <a:lnTo>
                    <a:pt x="2210" y="224"/>
                  </a:lnTo>
                  <a:lnTo>
                    <a:pt x="2204" y="220"/>
                  </a:lnTo>
                  <a:lnTo>
                    <a:pt x="2202" y="216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lnTo>
                    <a:pt x="2200" y="212"/>
                  </a:lnTo>
                  <a:close/>
                  <a:moveTo>
                    <a:pt x="2188" y="452"/>
                  </a:moveTo>
                  <a:lnTo>
                    <a:pt x="2188" y="452"/>
                  </a:lnTo>
                  <a:lnTo>
                    <a:pt x="2192" y="452"/>
                  </a:lnTo>
                  <a:lnTo>
                    <a:pt x="2190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lnTo>
                    <a:pt x="2190" y="452"/>
                  </a:lnTo>
                  <a:lnTo>
                    <a:pt x="2188" y="450"/>
                  </a:lnTo>
                  <a:lnTo>
                    <a:pt x="2186" y="450"/>
                  </a:lnTo>
                  <a:lnTo>
                    <a:pt x="2188" y="452"/>
                  </a:lnTo>
                  <a:lnTo>
                    <a:pt x="2188" y="452"/>
                  </a:lnTo>
                  <a:close/>
                  <a:moveTo>
                    <a:pt x="2046" y="234"/>
                  </a:moveTo>
                  <a:lnTo>
                    <a:pt x="2046" y="234"/>
                  </a:lnTo>
                  <a:lnTo>
                    <a:pt x="2046" y="230"/>
                  </a:lnTo>
                  <a:lnTo>
                    <a:pt x="2046" y="226"/>
                  </a:lnTo>
                  <a:lnTo>
                    <a:pt x="2044" y="216"/>
                  </a:lnTo>
                  <a:lnTo>
                    <a:pt x="2038" y="202"/>
                  </a:lnTo>
                  <a:lnTo>
                    <a:pt x="2038" y="202"/>
                  </a:lnTo>
                  <a:lnTo>
                    <a:pt x="2050" y="194"/>
                  </a:lnTo>
                  <a:lnTo>
                    <a:pt x="2062" y="190"/>
                  </a:lnTo>
                  <a:lnTo>
                    <a:pt x="2072" y="186"/>
                  </a:lnTo>
                  <a:lnTo>
                    <a:pt x="2082" y="186"/>
                  </a:lnTo>
                  <a:lnTo>
                    <a:pt x="2092" y="188"/>
                  </a:lnTo>
                  <a:lnTo>
                    <a:pt x="2098" y="190"/>
                  </a:lnTo>
                  <a:lnTo>
                    <a:pt x="2104" y="194"/>
                  </a:lnTo>
                  <a:lnTo>
                    <a:pt x="2108" y="198"/>
                  </a:lnTo>
                  <a:lnTo>
                    <a:pt x="2112" y="204"/>
                  </a:lnTo>
                  <a:lnTo>
                    <a:pt x="2112" y="210"/>
                  </a:lnTo>
                  <a:lnTo>
                    <a:pt x="2110" y="218"/>
                  </a:lnTo>
                  <a:lnTo>
                    <a:pt x="2106" y="224"/>
                  </a:lnTo>
                  <a:lnTo>
                    <a:pt x="2100" y="230"/>
                  </a:lnTo>
                  <a:lnTo>
                    <a:pt x="2090" y="238"/>
                  </a:lnTo>
                  <a:lnTo>
                    <a:pt x="2078" y="242"/>
                  </a:lnTo>
                  <a:lnTo>
                    <a:pt x="2064" y="248"/>
                  </a:lnTo>
                  <a:lnTo>
                    <a:pt x="2064" y="248"/>
                  </a:lnTo>
                  <a:lnTo>
                    <a:pt x="2068" y="244"/>
                  </a:lnTo>
                  <a:lnTo>
                    <a:pt x="2064" y="244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58" y="248"/>
                  </a:lnTo>
                  <a:lnTo>
                    <a:pt x="2060" y="238"/>
                  </a:lnTo>
                  <a:lnTo>
                    <a:pt x="2060" y="236"/>
                  </a:lnTo>
                  <a:lnTo>
                    <a:pt x="2058" y="236"/>
                  </a:lnTo>
                  <a:lnTo>
                    <a:pt x="2054" y="238"/>
                  </a:lnTo>
                  <a:lnTo>
                    <a:pt x="2050" y="236"/>
                  </a:lnTo>
                  <a:lnTo>
                    <a:pt x="2046" y="234"/>
                  </a:lnTo>
                  <a:lnTo>
                    <a:pt x="2046" y="234"/>
                  </a:lnTo>
                  <a:lnTo>
                    <a:pt x="2048" y="232"/>
                  </a:lnTo>
                  <a:lnTo>
                    <a:pt x="2050" y="234"/>
                  </a:lnTo>
                  <a:lnTo>
                    <a:pt x="2048" y="234"/>
                  </a:lnTo>
                  <a:lnTo>
                    <a:pt x="2046" y="234"/>
                  </a:lnTo>
                  <a:lnTo>
                    <a:pt x="2046" y="234"/>
                  </a:lnTo>
                  <a:close/>
                  <a:moveTo>
                    <a:pt x="2052" y="1564"/>
                  </a:moveTo>
                  <a:lnTo>
                    <a:pt x="2052" y="1564"/>
                  </a:lnTo>
                  <a:lnTo>
                    <a:pt x="2052" y="1564"/>
                  </a:lnTo>
                  <a:lnTo>
                    <a:pt x="2054" y="1564"/>
                  </a:lnTo>
                  <a:lnTo>
                    <a:pt x="2058" y="1568"/>
                  </a:lnTo>
                  <a:lnTo>
                    <a:pt x="2058" y="1570"/>
                  </a:lnTo>
                  <a:lnTo>
                    <a:pt x="2056" y="1570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lnTo>
                    <a:pt x="2052" y="1564"/>
                  </a:lnTo>
                  <a:close/>
                  <a:moveTo>
                    <a:pt x="2074" y="4116"/>
                  </a:moveTo>
                  <a:lnTo>
                    <a:pt x="2074" y="4116"/>
                  </a:lnTo>
                  <a:lnTo>
                    <a:pt x="2050" y="4114"/>
                  </a:lnTo>
                  <a:lnTo>
                    <a:pt x="2052" y="4114"/>
                  </a:lnTo>
                  <a:lnTo>
                    <a:pt x="2066" y="4114"/>
                  </a:lnTo>
                  <a:lnTo>
                    <a:pt x="2074" y="4116"/>
                  </a:lnTo>
                  <a:lnTo>
                    <a:pt x="2074" y="4116"/>
                  </a:lnTo>
                  <a:lnTo>
                    <a:pt x="2070" y="4116"/>
                  </a:lnTo>
                  <a:lnTo>
                    <a:pt x="2074" y="4116"/>
                  </a:lnTo>
                  <a:lnTo>
                    <a:pt x="2074" y="4116"/>
                  </a:lnTo>
                  <a:close/>
                  <a:moveTo>
                    <a:pt x="2104" y="2320"/>
                  </a:moveTo>
                  <a:lnTo>
                    <a:pt x="2104" y="2320"/>
                  </a:lnTo>
                  <a:lnTo>
                    <a:pt x="2102" y="2308"/>
                  </a:lnTo>
                  <a:lnTo>
                    <a:pt x="2102" y="2294"/>
                  </a:lnTo>
                  <a:lnTo>
                    <a:pt x="2104" y="2280"/>
                  </a:lnTo>
                  <a:lnTo>
                    <a:pt x="2108" y="2268"/>
                  </a:lnTo>
                  <a:lnTo>
                    <a:pt x="2110" y="2264"/>
                  </a:lnTo>
                  <a:lnTo>
                    <a:pt x="2114" y="2264"/>
                  </a:lnTo>
                  <a:lnTo>
                    <a:pt x="2118" y="2264"/>
                  </a:lnTo>
                  <a:lnTo>
                    <a:pt x="2124" y="2268"/>
                  </a:lnTo>
                  <a:lnTo>
                    <a:pt x="2132" y="2276"/>
                  </a:lnTo>
                  <a:lnTo>
                    <a:pt x="2142" y="2286"/>
                  </a:lnTo>
                  <a:lnTo>
                    <a:pt x="2142" y="2286"/>
                  </a:lnTo>
                  <a:lnTo>
                    <a:pt x="2136" y="2300"/>
                  </a:lnTo>
                  <a:lnTo>
                    <a:pt x="2128" y="2308"/>
                  </a:lnTo>
                  <a:lnTo>
                    <a:pt x="2116" y="2316"/>
                  </a:lnTo>
                  <a:lnTo>
                    <a:pt x="2104" y="2320"/>
                  </a:lnTo>
                  <a:lnTo>
                    <a:pt x="2104" y="2320"/>
                  </a:lnTo>
                  <a:lnTo>
                    <a:pt x="2108" y="2316"/>
                  </a:lnTo>
                  <a:lnTo>
                    <a:pt x="2104" y="2320"/>
                  </a:lnTo>
                  <a:lnTo>
                    <a:pt x="2104" y="2320"/>
                  </a:lnTo>
                  <a:close/>
                  <a:moveTo>
                    <a:pt x="2168" y="2416"/>
                  </a:moveTo>
                  <a:lnTo>
                    <a:pt x="2168" y="2416"/>
                  </a:lnTo>
                  <a:lnTo>
                    <a:pt x="2168" y="2416"/>
                  </a:lnTo>
                  <a:lnTo>
                    <a:pt x="2168" y="2414"/>
                  </a:lnTo>
                  <a:lnTo>
                    <a:pt x="2170" y="2406"/>
                  </a:lnTo>
                  <a:lnTo>
                    <a:pt x="2174" y="2394"/>
                  </a:lnTo>
                  <a:lnTo>
                    <a:pt x="2180" y="2382"/>
                  </a:lnTo>
                  <a:lnTo>
                    <a:pt x="2190" y="2372"/>
                  </a:lnTo>
                  <a:lnTo>
                    <a:pt x="2194" y="2370"/>
                  </a:lnTo>
                  <a:lnTo>
                    <a:pt x="2200" y="2368"/>
                  </a:lnTo>
                  <a:lnTo>
                    <a:pt x="2206" y="2370"/>
                  </a:lnTo>
                  <a:lnTo>
                    <a:pt x="2212" y="2374"/>
                  </a:lnTo>
                  <a:lnTo>
                    <a:pt x="2218" y="2380"/>
                  </a:lnTo>
                  <a:lnTo>
                    <a:pt x="2224" y="2390"/>
                  </a:lnTo>
                  <a:lnTo>
                    <a:pt x="2224" y="2390"/>
                  </a:lnTo>
                  <a:lnTo>
                    <a:pt x="2228" y="2400"/>
                  </a:lnTo>
                  <a:lnTo>
                    <a:pt x="2230" y="2406"/>
                  </a:lnTo>
                  <a:lnTo>
                    <a:pt x="2230" y="2412"/>
                  </a:lnTo>
                  <a:lnTo>
                    <a:pt x="2228" y="2416"/>
                  </a:lnTo>
                  <a:lnTo>
                    <a:pt x="2224" y="2418"/>
                  </a:lnTo>
                  <a:lnTo>
                    <a:pt x="2220" y="2420"/>
                  </a:lnTo>
                  <a:lnTo>
                    <a:pt x="2208" y="2422"/>
                  </a:lnTo>
                  <a:lnTo>
                    <a:pt x="2196" y="2422"/>
                  </a:lnTo>
                  <a:lnTo>
                    <a:pt x="2184" y="2420"/>
                  </a:lnTo>
                  <a:lnTo>
                    <a:pt x="2168" y="2416"/>
                  </a:lnTo>
                  <a:lnTo>
                    <a:pt x="2168" y="2416"/>
                  </a:lnTo>
                  <a:lnTo>
                    <a:pt x="2172" y="2416"/>
                  </a:lnTo>
                  <a:lnTo>
                    <a:pt x="2168" y="2416"/>
                  </a:lnTo>
                  <a:lnTo>
                    <a:pt x="2168" y="2416"/>
                  </a:lnTo>
                  <a:close/>
                  <a:moveTo>
                    <a:pt x="2226" y="2664"/>
                  </a:moveTo>
                  <a:lnTo>
                    <a:pt x="2226" y="2664"/>
                  </a:lnTo>
                  <a:lnTo>
                    <a:pt x="2182" y="2666"/>
                  </a:lnTo>
                  <a:lnTo>
                    <a:pt x="2182" y="2666"/>
                  </a:lnTo>
                  <a:lnTo>
                    <a:pt x="2190" y="2654"/>
                  </a:lnTo>
                  <a:lnTo>
                    <a:pt x="2190" y="2654"/>
                  </a:lnTo>
                  <a:lnTo>
                    <a:pt x="2188" y="2654"/>
                  </a:lnTo>
                  <a:lnTo>
                    <a:pt x="2184" y="2656"/>
                  </a:lnTo>
                  <a:lnTo>
                    <a:pt x="2182" y="2656"/>
                  </a:lnTo>
                  <a:lnTo>
                    <a:pt x="2180" y="2652"/>
                  </a:lnTo>
                  <a:lnTo>
                    <a:pt x="2180" y="2652"/>
                  </a:lnTo>
                  <a:lnTo>
                    <a:pt x="2194" y="2644"/>
                  </a:lnTo>
                  <a:lnTo>
                    <a:pt x="2208" y="2638"/>
                  </a:lnTo>
                  <a:lnTo>
                    <a:pt x="2222" y="2636"/>
                  </a:lnTo>
                  <a:lnTo>
                    <a:pt x="2238" y="2634"/>
                  </a:lnTo>
                  <a:lnTo>
                    <a:pt x="2238" y="2634"/>
                  </a:lnTo>
                  <a:lnTo>
                    <a:pt x="2240" y="2644"/>
                  </a:lnTo>
                  <a:lnTo>
                    <a:pt x="2238" y="2652"/>
                  </a:lnTo>
                  <a:lnTo>
                    <a:pt x="2234" y="2658"/>
                  </a:lnTo>
                  <a:lnTo>
                    <a:pt x="2226" y="2664"/>
                  </a:lnTo>
                  <a:lnTo>
                    <a:pt x="2226" y="2664"/>
                  </a:lnTo>
                  <a:lnTo>
                    <a:pt x="2220" y="2666"/>
                  </a:lnTo>
                  <a:lnTo>
                    <a:pt x="2224" y="2664"/>
                  </a:lnTo>
                  <a:lnTo>
                    <a:pt x="2228" y="2662"/>
                  </a:lnTo>
                  <a:lnTo>
                    <a:pt x="2226" y="2664"/>
                  </a:lnTo>
                  <a:lnTo>
                    <a:pt x="2226" y="2664"/>
                  </a:lnTo>
                  <a:close/>
                  <a:moveTo>
                    <a:pt x="2190" y="1914"/>
                  </a:moveTo>
                  <a:lnTo>
                    <a:pt x="2190" y="1914"/>
                  </a:lnTo>
                  <a:lnTo>
                    <a:pt x="2188" y="1906"/>
                  </a:lnTo>
                  <a:lnTo>
                    <a:pt x="2188" y="1900"/>
                  </a:lnTo>
                  <a:lnTo>
                    <a:pt x="2190" y="1896"/>
                  </a:lnTo>
                  <a:lnTo>
                    <a:pt x="2192" y="1892"/>
                  </a:lnTo>
                  <a:lnTo>
                    <a:pt x="2198" y="1888"/>
                  </a:lnTo>
                  <a:lnTo>
                    <a:pt x="2204" y="1884"/>
                  </a:lnTo>
                  <a:lnTo>
                    <a:pt x="2220" y="1882"/>
                  </a:lnTo>
                  <a:lnTo>
                    <a:pt x="2238" y="1882"/>
                  </a:lnTo>
                  <a:lnTo>
                    <a:pt x="2258" y="1884"/>
                  </a:lnTo>
                  <a:lnTo>
                    <a:pt x="2278" y="1890"/>
                  </a:lnTo>
                  <a:lnTo>
                    <a:pt x="2294" y="1898"/>
                  </a:lnTo>
                  <a:lnTo>
                    <a:pt x="2294" y="1898"/>
                  </a:lnTo>
                  <a:lnTo>
                    <a:pt x="2282" y="1906"/>
                  </a:lnTo>
                  <a:lnTo>
                    <a:pt x="2270" y="1912"/>
                  </a:lnTo>
                  <a:lnTo>
                    <a:pt x="2258" y="1916"/>
                  </a:lnTo>
                  <a:lnTo>
                    <a:pt x="2244" y="1920"/>
                  </a:lnTo>
                  <a:lnTo>
                    <a:pt x="2232" y="1920"/>
                  </a:lnTo>
                  <a:lnTo>
                    <a:pt x="2218" y="1920"/>
                  </a:lnTo>
                  <a:lnTo>
                    <a:pt x="2204" y="1918"/>
                  </a:lnTo>
                  <a:lnTo>
                    <a:pt x="2190" y="1914"/>
                  </a:lnTo>
                  <a:lnTo>
                    <a:pt x="2190" y="1914"/>
                  </a:lnTo>
                  <a:lnTo>
                    <a:pt x="2202" y="1916"/>
                  </a:lnTo>
                  <a:lnTo>
                    <a:pt x="2190" y="1914"/>
                  </a:lnTo>
                  <a:lnTo>
                    <a:pt x="2190" y="1914"/>
                  </a:lnTo>
                  <a:close/>
                  <a:moveTo>
                    <a:pt x="2312" y="1458"/>
                  </a:moveTo>
                  <a:lnTo>
                    <a:pt x="2312" y="1458"/>
                  </a:lnTo>
                  <a:lnTo>
                    <a:pt x="2314" y="1462"/>
                  </a:lnTo>
                  <a:lnTo>
                    <a:pt x="2312" y="1458"/>
                  </a:lnTo>
                  <a:lnTo>
                    <a:pt x="2312" y="1458"/>
                  </a:lnTo>
                  <a:lnTo>
                    <a:pt x="2310" y="1460"/>
                  </a:lnTo>
                  <a:lnTo>
                    <a:pt x="2312" y="1458"/>
                  </a:lnTo>
                  <a:lnTo>
                    <a:pt x="2312" y="1458"/>
                  </a:lnTo>
                  <a:close/>
                  <a:moveTo>
                    <a:pt x="2346" y="2136"/>
                  </a:move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2"/>
                  </a:lnTo>
                  <a:lnTo>
                    <a:pt x="2344" y="2130"/>
                  </a:lnTo>
                  <a:lnTo>
                    <a:pt x="2338" y="2126"/>
                  </a:lnTo>
                  <a:lnTo>
                    <a:pt x="2338" y="2126"/>
                  </a:lnTo>
                  <a:lnTo>
                    <a:pt x="2348" y="2126"/>
                  </a:lnTo>
                  <a:lnTo>
                    <a:pt x="2350" y="2128"/>
                  </a:lnTo>
                  <a:lnTo>
                    <a:pt x="2350" y="2130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lnTo>
                    <a:pt x="2346" y="2136"/>
                  </a:lnTo>
                  <a:close/>
                  <a:moveTo>
                    <a:pt x="2320" y="1466"/>
                  </a:moveTo>
                  <a:lnTo>
                    <a:pt x="2320" y="1466"/>
                  </a:lnTo>
                  <a:lnTo>
                    <a:pt x="2326" y="1460"/>
                  </a:lnTo>
                  <a:lnTo>
                    <a:pt x="2326" y="1460"/>
                  </a:lnTo>
                  <a:lnTo>
                    <a:pt x="2326" y="1462"/>
                  </a:lnTo>
                  <a:lnTo>
                    <a:pt x="2328" y="1462"/>
                  </a:lnTo>
                  <a:lnTo>
                    <a:pt x="2332" y="1462"/>
                  </a:lnTo>
                  <a:lnTo>
                    <a:pt x="2336" y="1458"/>
                  </a:lnTo>
                  <a:lnTo>
                    <a:pt x="2338" y="1452"/>
                  </a:lnTo>
                  <a:lnTo>
                    <a:pt x="2340" y="1448"/>
                  </a:lnTo>
                  <a:lnTo>
                    <a:pt x="2340" y="1448"/>
                  </a:lnTo>
                  <a:lnTo>
                    <a:pt x="2336" y="1446"/>
                  </a:lnTo>
                  <a:lnTo>
                    <a:pt x="2334" y="1448"/>
                  </a:lnTo>
                  <a:lnTo>
                    <a:pt x="2328" y="1450"/>
                  </a:lnTo>
                  <a:lnTo>
                    <a:pt x="2318" y="1456"/>
                  </a:lnTo>
                  <a:lnTo>
                    <a:pt x="2318" y="1456"/>
                  </a:lnTo>
                  <a:lnTo>
                    <a:pt x="2322" y="1452"/>
                  </a:lnTo>
                  <a:lnTo>
                    <a:pt x="2328" y="1450"/>
                  </a:lnTo>
                  <a:lnTo>
                    <a:pt x="2336" y="1446"/>
                  </a:lnTo>
                  <a:lnTo>
                    <a:pt x="2342" y="1446"/>
                  </a:lnTo>
                  <a:lnTo>
                    <a:pt x="2350" y="1446"/>
                  </a:lnTo>
                  <a:lnTo>
                    <a:pt x="2356" y="1446"/>
                  </a:lnTo>
                  <a:lnTo>
                    <a:pt x="2360" y="1450"/>
                  </a:lnTo>
                  <a:lnTo>
                    <a:pt x="2364" y="1456"/>
                  </a:lnTo>
                  <a:lnTo>
                    <a:pt x="2364" y="1456"/>
                  </a:lnTo>
                  <a:lnTo>
                    <a:pt x="2320" y="1466"/>
                  </a:lnTo>
                  <a:lnTo>
                    <a:pt x="2320" y="1466"/>
                  </a:lnTo>
                  <a:lnTo>
                    <a:pt x="2326" y="1466"/>
                  </a:lnTo>
                  <a:lnTo>
                    <a:pt x="2320" y="1466"/>
                  </a:lnTo>
                  <a:lnTo>
                    <a:pt x="2320" y="1466"/>
                  </a:lnTo>
                  <a:close/>
                  <a:moveTo>
                    <a:pt x="2394" y="382"/>
                  </a:moveTo>
                  <a:lnTo>
                    <a:pt x="2394" y="382"/>
                  </a:lnTo>
                  <a:lnTo>
                    <a:pt x="2374" y="386"/>
                  </a:lnTo>
                  <a:lnTo>
                    <a:pt x="2360" y="388"/>
                  </a:lnTo>
                  <a:lnTo>
                    <a:pt x="2356" y="386"/>
                  </a:lnTo>
                  <a:lnTo>
                    <a:pt x="2350" y="382"/>
                  </a:lnTo>
                  <a:lnTo>
                    <a:pt x="2346" y="378"/>
                  </a:lnTo>
                  <a:lnTo>
                    <a:pt x="2342" y="368"/>
                  </a:lnTo>
                  <a:lnTo>
                    <a:pt x="2342" y="368"/>
                  </a:lnTo>
                  <a:lnTo>
                    <a:pt x="2348" y="358"/>
                  </a:lnTo>
                  <a:lnTo>
                    <a:pt x="2356" y="354"/>
                  </a:lnTo>
                  <a:lnTo>
                    <a:pt x="2362" y="354"/>
                  </a:lnTo>
                  <a:lnTo>
                    <a:pt x="2368" y="356"/>
                  </a:lnTo>
                  <a:lnTo>
                    <a:pt x="2374" y="360"/>
                  </a:lnTo>
                  <a:lnTo>
                    <a:pt x="2380" y="368"/>
                  </a:lnTo>
                  <a:lnTo>
                    <a:pt x="2394" y="382"/>
                  </a:lnTo>
                  <a:lnTo>
                    <a:pt x="2394" y="382"/>
                  </a:lnTo>
                  <a:close/>
                  <a:moveTo>
                    <a:pt x="2448" y="3194"/>
                  </a:moveTo>
                  <a:lnTo>
                    <a:pt x="2448" y="3194"/>
                  </a:lnTo>
                  <a:lnTo>
                    <a:pt x="2458" y="3196"/>
                  </a:lnTo>
                  <a:lnTo>
                    <a:pt x="2448" y="3194"/>
                  </a:lnTo>
                  <a:lnTo>
                    <a:pt x="2448" y="3194"/>
                  </a:lnTo>
                  <a:close/>
                  <a:moveTo>
                    <a:pt x="2460" y="242"/>
                  </a:moveTo>
                  <a:lnTo>
                    <a:pt x="2460" y="242"/>
                  </a:lnTo>
                  <a:lnTo>
                    <a:pt x="2464" y="248"/>
                  </a:lnTo>
                  <a:lnTo>
                    <a:pt x="2464" y="252"/>
                  </a:lnTo>
                  <a:lnTo>
                    <a:pt x="2460" y="254"/>
                  </a:lnTo>
                  <a:lnTo>
                    <a:pt x="2454" y="254"/>
                  </a:lnTo>
                  <a:lnTo>
                    <a:pt x="2434" y="250"/>
                  </a:lnTo>
                  <a:lnTo>
                    <a:pt x="2410" y="242"/>
                  </a:lnTo>
                  <a:lnTo>
                    <a:pt x="2390" y="230"/>
                  </a:lnTo>
                  <a:lnTo>
                    <a:pt x="2382" y="224"/>
                  </a:lnTo>
                  <a:lnTo>
                    <a:pt x="2378" y="220"/>
                  </a:lnTo>
                  <a:lnTo>
                    <a:pt x="2376" y="214"/>
                  </a:lnTo>
                  <a:lnTo>
                    <a:pt x="2380" y="210"/>
                  </a:lnTo>
                  <a:lnTo>
                    <a:pt x="2388" y="206"/>
                  </a:lnTo>
                  <a:lnTo>
                    <a:pt x="2402" y="204"/>
                  </a:lnTo>
                  <a:lnTo>
                    <a:pt x="2402" y="204"/>
                  </a:lnTo>
                  <a:lnTo>
                    <a:pt x="2410" y="204"/>
                  </a:lnTo>
                  <a:lnTo>
                    <a:pt x="2422" y="206"/>
                  </a:lnTo>
                  <a:lnTo>
                    <a:pt x="2436" y="210"/>
                  </a:lnTo>
                  <a:lnTo>
                    <a:pt x="2450" y="214"/>
                  </a:lnTo>
                  <a:lnTo>
                    <a:pt x="2462" y="220"/>
                  </a:lnTo>
                  <a:lnTo>
                    <a:pt x="2466" y="224"/>
                  </a:lnTo>
                  <a:lnTo>
                    <a:pt x="2468" y="226"/>
                  </a:lnTo>
                  <a:lnTo>
                    <a:pt x="2470" y="230"/>
                  </a:lnTo>
                  <a:lnTo>
                    <a:pt x="2468" y="234"/>
                  </a:lnTo>
                  <a:lnTo>
                    <a:pt x="2466" y="238"/>
                  </a:lnTo>
                  <a:lnTo>
                    <a:pt x="2460" y="242"/>
                  </a:lnTo>
                  <a:lnTo>
                    <a:pt x="2460" y="242"/>
                  </a:lnTo>
                  <a:lnTo>
                    <a:pt x="2464" y="246"/>
                  </a:lnTo>
                  <a:lnTo>
                    <a:pt x="2464" y="244"/>
                  </a:lnTo>
                  <a:lnTo>
                    <a:pt x="2462" y="242"/>
                  </a:lnTo>
                  <a:lnTo>
                    <a:pt x="2460" y="242"/>
                  </a:lnTo>
                  <a:lnTo>
                    <a:pt x="2460" y="242"/>
                  </a:lnTo>
                  <a:close/>
                  <a:moveTo>
                    <a:pt x="2468" y="3202"/>
                  </a:moveTo>
                  <a:lnTo>
                    <a:pt x="2468" y="3202"/>
                  </a:lnTo>
                  <a:lnTo>
                    <a:pt x="2474" y="3194"/>
                  </a:lnTo>
                  <a:lnTo>
                    <a:pt x="2468" y="3202"/>
                  </a:lnTo>
                  <a:lnTo>
                    <a:pt x="2468" y="3202"/>
                  </a:lnTo>
                  <a:close/>
                  <a:moveTo>
                    <a:pt x="2584" y="1650"/>
                  </a:moveTo>
                  <a:lnTo>
                    <a:pt x="2584" y="1650"/>
                  </a:lnTo>
                  <a:lnTo>
                    <a:pt x="2578" y="1648"/>
                  </a:lnTo>
                  <a:lnTo>
                    <a:pt x="2572" y="1648"/>
                  </a:lnTo>
                  <a:lnTo>
                    <a:pt x="2562" y="1650"/>
                  </a:lnTo>
                  <a:lnTo>
                    <a:pt x="2558" y="1650"/>
                  </a:lnTo>
                  <a:lnTo>
                    <a:pt x="2552" y="1648"/>
                  </a:lnTo>
                  <a:lnTo>
                    <a:pt x="2548" y="1644"/>
                  </a:lnTo>
                  <a:lnTo>
                    <a:pt x="2542" y="1638"/>
                  </a:lnTo>
                  <a:lnTo>
                    <a:pt x="2542" y="1638"/>
                  </a:lnTo>
                  <a:lnTo>
                    <a:pt x="2558" y="1634"/>
                  </a:lnTo>
                  <a:lnTo>
                    <a:pt x="2590" y="1630"/>
                  </a:lnTo>
                  <a:lnTo>
                    <a:pt x="2602" y="1630"/>
                  </a:lnTo>
                  <a:lnTo>
                    <a:pt x="2606" y="1630"/>
                  </a:lnTo>
                  <a:lnTo>
                    <a:pt x="2608" y="1632"/>
                  </a:lnTo>
                  <a:lnTo>
                    <a:pt x="2606" y="1634"/>
                  </a:lnTo>
                  <a:lnTo>
                    <a:pt x="2602" y="1638"/>
                  </a:lnTo>
                  <a:lnTo>
                    <a:pt x="2584" y="1650"/>
                  </a:lnTo>
                  <a:lnTo>
                    <a:pt x="2584" y="1650"/>
                  </a:lnTo>
                  <a:lnTo>
                    <a:pt x="2586" y="1650"/>
                  </a:lnTo>
                  <a:lnTo>
                    <a:pt x="2584" y="1650"/>
                  </a:lnTo>
                  <a:lnTo>
                    <a:pt x="2584" y="1650"/>
                  </a:lnTo>
                  <a:close/>
                  <a:moveTo>
                    <a:pt x="2634" y="1544"/>
                  </a:move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28" y="1546"/>
                  </a:lnTo>
                  <a:lnTo>
                    <a:pt x="2620" y="1548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2" y="1550"/>
                  </a:lnTo>
                  <a:lnTo>
                    <a:pt x="2614" y="1550"/>
                  </a:lnTo>
                  <a:lnTo>
                    <a:pt x="2620" y="1544"/>
                  </a:lnTo>
                  <a:lnTo>
                    <a:pt x="2626" y="1536"/>
                  </a:lnTo>
                  <a:lnTo>
                    <a:pt x="2626" y="1536"/>
                  </a:lnTo>
                  <a:lnTo>
                    <a:pt x="2602" y="1540"/>
                  </a:lnTo>
                  <a:lnTo>
                    <a:pt x="2602" y="1540"/>
                  </a:lnTo>
                  <a:lnTo>
                    <a:pt x="2628" y="1534"/>
                  </a:lnTo>
                  <a:lnTo>
                    <a:pt x="2644" y="1530"/>
                  </a:lnTo>
                  <a:lnTo>
                    <a:pt x="2650" y="1530"/>
                  </a:lnTo>
                  <a:lnTo>
                    <a:pt x="2650" y="1532"/>
                  </a:lnTo>
                  <a:lnTo>
                    <a:pt x="2650" y="1534"/>
                  </a:lnTo>
                  <a:lnTo>
                    <a:pt x="2640" y="1540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lnTo>
                    <a:pt x="2636" y="1544"/>
                  </a:lnTo>
                  <a:lnTo>
                    <a:pt x="2634" y="1544"/>
                  </a:lnTo>
                  <a:lnTo>
                    <a:pt x="2634" y="1544"/>
                  </a:lnTo>
                  <a:close/>
                  <a:moveTo>
                    <a:pt x="2668" y="384"/>
                  </a:moveTo>
                  <a:lnTo>
                    <a:pt x="2668" y="384"/>
                  </a:lnTo>
                  <a:lnTo>
                    <a:pt x="2654" y="392"/>
                  </a:lnTo>
                  <a:lnTo>
                    <a:pt x="2640" y="396"/>
                  </a:lnTo>
                  <a:lnTo>
                    <a:pt x="2630" y="396"/>
                  </a:lnTo>
                  <a:lnTo>
                    <a:pt x="2620" y="396"/>
                  </a:lnTo>
                  <a:lnTo>
                    <a:pt x="2610" y="392"/>
                  </a:lnTo>
                  <a:lnTo>
                    <a:pt x="2602" y="388"/>
                  </a:lnTo>
                  <a:lnTo>
                    <a:pt x="2588" y="376"/>
                  </a:lnTo>
                  <a:lnTo>
                    <a:pt x="2588" y="376"/>
                  </a:lnTo>
                  <a:lnTo>
                    <a:pt x="2596" y="372"/>
                  </a:lnTo>
                  <a:lnTo>
                    <a:pt x="2610" y="364"/>
                  </a:lnTo>
                  <a:lnTo>
                    <a:pt x="2626" y="354"/>
                  </a:lnTo>
                  <a:lnTo>
                    <a:pt x="2644" y="346"/>
                  </a:lnTo>
                  <a:lnTo>
                    <a:pt x="2652" y="342"/>
                  </a:lnTo>
                  <a:lnTo>
                    <a:pt x="2658" y="342"/>
                  </a:lnTo>
                  <a:lnTo>
                    <a:pt x="2664" y="342"/>
                  </a:lnTo>
                  <a:lnTo>
                    <a:pt x="2670" y="344"/>
                  </a:lnTo>
                  <a:lnTo>
                    <a:pt x="2672" y="350"/>
                  </a:lnTo>
                  <a:lnTo>
                    <a:pt x="2672" y="358"/>
                  </a:lnTo>
                  <a:lnTo>
                    <a:pt x="2672" y="370"/>
                  </a:lnTo>
                  <a:lnTo>
                    <a:pt x="2668" y="384"/>
                  </a:lnTo>
                  <a:lnTo>
                    <a:pt x="2668" y="384"/>
                  </a:lnTo>
                  <a:lnTo>
                    <a:pt x="2666" y="384"/>
                  </a:lnTo>
                  <a:lnTo>
                    <a:pt x="2666" y="384"/>
                  </a:lnTo>
                  <a:lnTo>
                    <a:pt x="2668" y="382"/>
                  </a:lnTo>
                  <a:lnTo>
                    <a:pt x="2668" y="384"/>
                  </a:lnTo>
                  <a:lnTo>
                    <a:pt x="2668" y="384"/>
                  </a:lnTo>
                  <a:close/>
                  <a:moveTo>
                    <a:pt x="2688" y="152"/>
                  </a:moveTo>
                  <a:lnTo>
                    <a:pt x="2688" y="152"/>
                  </a:lnTo>
                  <a:lnTo>
                    <a:pt x="2684" y="152"/>
                  </a:lnTo>
                  <a:lnTo>
                    <a:pt x="2684" y="152"/>
                  </a:lnTo>
                  <a:lnTo>
                    <a:pt x="2686" y="146"/>
                  </a:lnTo>
                  <a:lnTo>
                    <a:pt x="2692" y="138"/>
                  </a:lnTo>
                  <a:lnTo>
                    <a:pt x="2700" y="130"/>
                  </a:lnTo>
                  <a:lnTo>
                    <a:pt x="2708" y="124"/>
                  </a:lnTo>
                  <a:lnTo>
                    <a:pt x="2712" y="122"/>
                  </a:lnTo>
                  <a:lnTo>
                    <a:pt x="2714" y="124"/>
                  </a:lnTo>
                  <a:lnTo>
                    <a:pt x="2716" y="126"/>
                  </a:lnTo>
                  <a:lnTo>
                    <a:pt x="2716" y="132"/>
                  </a:lnTo>
                  <a:lnTo>
                    <a:pt x="2710" y="152"/>
                  </a:lnTo>
                  <a:lnTo>
                    <a:pt x="2710" y="152"/>
                  </a:lnTo>
                  <a:lnTo>
                    <a:pt x="2688" y="152"/>
                  </a:lnTo>
                  <a:lnTo>
                    <a:pt x="2688" y="152"/>
                  </a:lnTo>
                  <a:lnTo>
                    <a:pt x="2690" y="150"/>
                  </a:lnTo>
                  <a:lnTo>
                    <a:pt x="2688" y="152"/>
                  </a:lnTo>
                  <a:lnTo>
                    <a:pt x="2688" y="152"/>
                  </a:lnTo>
                  <a:close/>
                  <a:moveTo>
                    <a:pt x="2698" y="4114"/>
                  </a:moveTo>
                  <a:lnTo>
                    <a:pt x="2718" y="4114"/>
                  </a:lnTo>
                  <a:lnTo>
                    <a:pt x="2718" y="4114"/>
                  </a:lnTo>
                  <a:lnTo>
                    <a:pt x="2698" y="4114"/>
                  </a:lnTo>
                  <a:lnTo>
                    <a:pt x="2698" y="4114"/>
                  </a:lnTo>
                  <a:close/>
                  <a:moveTo>
                    <a:pt x="2708" y="2170"/>
                  </a:moveTo>
                  <a:lnTo>
                    <a:pt x="2708" y="2170"/>
                  </a:lnTo>
                  <a:lnTo>
                    <a:pt x="2720" y="2158"/>
                  </a:lnTo>
                  <a:lnTo>
                    <a:pt x="2720" y="2156"/>
                  </a:lnTo>
                  <a:lnTo>
                    <a:pt x="2718" y="2156"/>
                  </a:lnTo>
                  <a:lnTo>
                    <a:pt x="2710" y="2158"/>
                  </a:lnTo>
                  <a:lnTo>
                    <a:pt x="2706" y="2158"/>
                  </a:lnTo>
                  <a:lnTo>
                    <a:pt x="2702" y="2156"/>
                  </a:lnTo>
                  <a:lnTo>
                    <a:pt x="2702" y="2156"/>
                  </a:lnTo>
                  <a:lnTo>
                    <a:pt x="2712" y="2150"/>
                  </a:lnTo>
                  <a:lnTo>
                    <a:pt x="2722" y="2146"/>
                  </a:lnTo>
                  <a:lnTo>
                    <a:pt x="2728" y="2148"/>
                  </a:lnTo>
                  <a:lnTo>
                    <a:pt x="2734" y="2150"/>
                  </a:lnTo>
                  <a:lnTo>
                    <a:pt x="2734" y="2156"/>
                  </a:lnTo>
                  <a:lnTo>
                    <a:pt x="2730" y="2160"/>
                  </a:lnTo>
                  <a:lnTo>
                    <a:pt x="2722" y="2166"/>
                  </a:lnTo>
                  <a:lnTo>
                    <a:pt x="2708" y="2170"/>
                  </a:lnTo>
                  <a:lnTo>
                    <a:pt x="2708" y="2170"/>
                  </a:lnTo>
                  <a:lnTo>
                    <a:pt x="2710" y="2168"/>
                  </a:lnTo>
                  <a:lnTo>
                    <a:pt x="2714" y="2168"/>
                  </a:lnTo>
                  <a:lnTo>
                    <a:pt x="2712" y="2168"/>
                  </a:lnTo>
                  <a:lnTo>
                    <a:pt x="2708" y="2170"/>
                  </a:lnTo>
                  <a:lnTo>
                    <a:pt x="2708" y="2170"/>
                  </a:lnTo>
                  <a:close/>
                  <a:moveTo>
                    <a:pt x="2754" y="196"/>
                  </a:moveTo>
                  <a:lnTo>
                    <a:pt x="2754" y="196"/>
                  </a:lnTo>
                  <a:lnTo>
                    <a:pt x="2730" y="196"/>
                  </a:lnTo>
                  <a:lnTo>
                    <a:pt x="2714" y="194"/>
                  </a:lnTo>
                  <a:lnTo>
                    <a:pt x="2704" y="192"/>
                  </a:lnTo>
                  <a:lnTo>
                    <a:pt x="2698" y="188"/>
                  </a:lnTo>
                  <a:lnTo>
                    <a:pt x="2698" y="186"/>
                  </a:lnTo>
                  <a:lnTo>
                    <a:pt x="2704" y="182"/>
                  </a:lnTo>
                  <a:lnTo>
                    <a:pt x="2718" y="176"/>
                  </a:lnTo>
                  <a:lnTo>
                    <a:pt x="2738" y="172"/>
                  </a:lnTo>
                  <a:lnTo>
                    <a:pt x="2748" y="172"/>
                  </a:lnTo>
                  <a:lnTo>
                    <a:pt x="2756" y="172"/>
                  </a:lnTo>
                  <a:lnTo>
                    <a:pt x="2762" y="176"/>
                  </a:lnTo>
                  <a:lnTo>
                    <a:pt x="2764" y="180"/>
                  </a:lnTo>
                  <a:lnTo>
                    <a:pt x="2760" y="186"/>
                  </a:lnTo>
                  <a:lnTo>
                    <a:pt x="2754" y="196"/>
                  </a:lnTo>
                  <a:lnTo>
                    <a:pt x="2754" y="196"/>
                  </a:lnTo>
                  <a:lnTo>
                    <a:pt x="2756" y="192"/>
                  </a:lnTo>
                  <a:lnTo>
                    <a:pt x="2754" y="196"/>
                  </a:lnTo>
                  <a:lnTo>
                    <a:pt x="2754" y="196"/>
                  </a:lnTo>
                  <a:close/>
                  <a:moveTo>
                    <a:pt x="3258" y="44"/>
                  </a:moveTo>
                  <a:lnTo>
                    <a:pt x="3258" y="44"/>
                  </a:lnTo>
                  <a:lnTo>
                    <a:pt x="3296" y="42"/>
                  </a:lnTo>
                  <a:lnTo>
                    <a:pt x="3296" y="42"/>
                  </a:lnTo>
                  <a:lnTo>
                    <a:pt x="3264" y="42"/>
                  </a:lnTo>
                  <a:lnTo>
                    <a:pt x="3280" y="40"/>
                  </a:lnTo>
                  <a:lnTo>
                    <a:pt x="3314" y="38"/>
                  </a:lnTo>
                  <a:lnTo>
                    <a:pt x="3326" y="38"/>
                  </a:lnTo>
                  <a:lnTo>
                    <a:pt x="3332" y="40"/>
                  </a:lnTo>
                  <a:lnTo>
                    <a:pt x="3332" y="40"/>
                  </a:lnTo>
                  <a:lnTo>
                    <a:pt x="3324" y="44"/>
                  </a:lnTo>
                  <a:lnTo>
                    <a:pt x="3318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10" y="48"/>
                  </a:lnTo>
                  <a:lnTo>
                    <a:pt x="3328" y="50"/>
                  </a:lnTo>
                  <a:lnTo>
                    <a:pt x="3328" y="50"/>
                  </a:lnTo>
                  <a:lnTo>
                    <a:pt x="3262" y="56"/>
                  </a:lnTo>
                  <a:lnTo>
                    <a:pt x="3248" y="56"/>
                  </a:lnTo>
                  <a:lnTo>
                    <a:pt x="3240" y="54"/>
                  </a:lnTo>
                  <a:lnTo>
                    <a:pt x="3240" y="52"/>
                  </a:lnTo>
                  <a:lnTo>
                    <a:pt x="3244" y="50"/>
                  </a:lnTo>
                  <a:lnTo>
                    <a:pt x="3258" y="44"/>
                  </a:lnTo>
                  <a:lnTo>
                    <a:pt x="3258" y="44"/>
                  </a:lnTo>
                  <a:lnTo>
                    <a:pt x="3256" y="44"/>
                  </a:lnTo>
                  <a:lnTo>
                    <a:pt x="3258" y="44"/>
                  </a:lnTo>
                  <a:lnTo>
                    <a:pt x="3258" y="44"/>
                  </a:lnTo>
                  <a:close/>
                  <a:moveTo>
                    <a:pt x="2852" y="50"/>
                  </a:moveTo>
                  <a:lnTo>
                    <a:pt x="2830" y="50"/>
                  </a:lnTo>
                  <a:lnTo>
                    <a:pt x="2830" y="50"/>
                  </a:lnTo>
                  <a:lnTo>
                    <a:pt x="2852" y="50"/>
                  </a:lnTo>
                  <a:lnTo>
                    <a:pt x="2852" y="50"/>
                  </a:lnTo>
                  <a:close/>
                  <a:moveTo>
                    <a:pt x="2760" y="1600"/>
                  </a:moveTo>
                  <a:lnTo>
                    <a:pt x="2760" y="1600"/>
                  </a:lnTo>
                  <a:lnTo>
                    <a:pt x="2770" y="1594"/>
                  </a:lnTo>
                  <a:lnTo>
                    <a:pt x="2772" y="1592"/>
                  </a:lnTo>
                  <a:lnTo>
                    <a:pt x="2772" y="1594"/>
                  </a:lnTo>
                  <a:lnTo>
                    <a:pt x="2776" y="1598"/>
                  </a:lnTo>
                  <a:lnTo>
                    <a:pt x="2780" y="1600"/>
                  </a:lnTo>
                  <a:lnTo>
                    <a:pt x="2790" y="1602"/>
                  </a:lnTo>
                  <a:lnTo>
                    <a:pt x="2790" y="1602"/>
                  </a:lnTo>
                  <a:lnTo>
                    <a:pt x="2792" y="1600"/>
                  </a:lnTo>
                  <a:lnTo>
                    <a:pt x="2794" y="1596"/>
                  </a:lnTo>
                  <a:lnTo>
                    <a:pt x="2792" y="1596"/>
                  </a:lnTo>
                  <a:lnTo>
                    <a:pt x="2790" y="1594"/>
                  </a:lnTo>
                  <a:lnTo>
                    <a:pt x="2782" y="1594"/>
                  </a:lnTo>
                  <a:lnTo>
                    <a:pt x="2778" y="1592"/>
                  </a:lnTo>
                  <a:lnTo>
                    <a:pt x="2778" y="1592"/>
                  </a:lnTo>
                  <a:lnTo>
                    <a:pt x="2784" y="1588"/>
                  </a:lnTo>
                  <a:lnTo>
                    <a:pt x="2790" y="1586"/>
                  </a:lnTo>
                  <a:lnTo>
                    <a:pt x="2798" y="1586"/>
                  </a:lnTo>
                  <a:lnTo>
                    <a:pt x="2806" y="1588"/>
                  </a:lnTo>
                  <a:lnTo>
                    <a:pt x="2806" y="1588"/>
                  </a:lnTo>
                  <a:lnTo>
                    <a:pt x="2808" y="1592"/>
                  </a:lnTo>
                  <a:lnTo>
                    <a:pt x="2808" y="1596"/>
                  </a:lnTo>
                  <a:lnTo>
                    <a:pt x="2808" y="1598"/>
                  </a:lnTo>
                  <a:lnTo>
                    <a:pt x="2806" y="1600"/>
                  </a:lnTo>
                  <a:lnTo>
                    <a:pt x="2798" y="1604"/>
                  </a:lnTo>
                  <a:lnTo>
                    <a:pt x="2788" y="1604"/>
                  </a:lnTo>
                  <a:lnTo>
                    <a:pt x="2770" y="1602"/>
                  </a:lnTo>
                  <a:lnTo>
                    <a:pt x="2760" y="1600"/>
                  </a:lnTo>
                  <a:lnTo>
                    <a:pt x="2760" y="1600"/>
                  </a:lnTo>
                  <a:lnTo>
                    <a:pt x="2766" y="1600"/>
                  </a:lnTo>
                  <a:lnTo>
                    <a:pt x="2760" y="1600"/>
                  </a:lnTo>
                  <a:lnTo>
                    <a:pt x="2760" y="1600"/>
                  </a:lnTo>
                  <a:close/>
                  <a:moveTo>
                    <a:pt x="2780" y="4114"/>
                  </a:moveTo>
                  <a:lnTo>
                    <a:pt x="2802" y="4114"/>
                  </a:lnTo>
                  <a:lnTo>
                    <a:pt x="2802" y="4114"/>
                  </a:lnTo>
                  <a:lnTo>
                    <a:pt x="2780" y="4114"/>
                  </a:lnTo>
                  <a:lnTo>
                    <a:pt x="2780" y="4114"/>
                  </a:lnTo>
                  <a:close/>
                  <a:moveTo>
                    <a:pt x="2834" y="2090"/>
                  </a:moveTo>
                  <a:lnTo>
                    <a:pt x="2834" y="2090"/>
                  </a:lnTo>
                  <a:lnTo>
                    <a:pt x="2818" y="2096"/>
                  </a:lnTo>
                  <a:lnTo>
                    <a:pt x="2810" y="2098"/>
                  </a:lnTo>
                  <a:lnTo>
                    <a:pt x="2806" y="2102"/>
                  </a:lnTo>
                  <a:lnTo>
                    <a:pt x="2792" y="2106"/>
                  </a:lnTo>
                  <a:lnTo>
                    <a:pt x="2792" y="2106"/>
                  </a:lnTo>
                  <a:lnTo>
                    <a:pt x="2798" y="2102"/>
                  </a:lnTo>
                  <a:lnTo>
                    <a:pt x="2800" y="2100"/>
                  </a:lnTo>
                  <a:lnTo>
                    <a:pt x="2798" y="2098"/>
                  </a:lnTo>
                  <a:lnTo>
                    <a:pt x="2792" y="2096"/>
                  </a:lnTo>
                  <a:lnTo>
                    <a:pt x="2780" y="2096"/>
                  </a:lnTo>
                  <a:lnTo>
                    <a:pt x="2780" y="2096"/>
                  </a:lnTo>
                  <a:lnTo>
                    <a:pt x="2784" y="2092"/>
                  </a:lnTo>
                  <a:lnTo>
                    <a:pt x="2786" y="2090"/>
                  </a:lnTo>
                  <a:lnTo>
                    <a:pt x="2782" y="2086"/>
                  </a:lnTo>
                  <a:lnTo>
                    <a:pt x="2776" y="2084"/>
                  </a:lnTo>
                  <a:lnTo>
                    <a:pt x="2776" y="2084"/>
                  </a:lnTo>
                  <a:lnTo>
                    <a:pt x="2786" y="2074"/>
                  </a:lnTo>
                  <a:lnTo>
                    <a:pt x="2798" y="2066"/>
                  </a:lnTo>
                  <a:lnTo>
                    <a:pt x="2806" y="2062"/>
                  </a:lnTo>
                  <a:lnTo>
                    <a:pt x="2814" y="2062"/>
                  </a:lnTo>
                  <a:lnTo>
                    <a:pt x="2822" y="2064"/>
                  </a:lnTo>
                  <a:lnTo>
                    <a:pt x="2826" y="2070"/>
                  </a:lnTo>
                  <a:lnTo>
                    <a:pt x="2830" y="2078"/>
                  </a:lnTo>
                  <a:lnTo>
                    <a:pt x="2834" y="2090"/>
                  </a:lnTo>
                  <a:lnTo>
                    <a:pt x="2834" y="2090"/>
                  </a:lnTo>
                  <a:lnTo>
                    <a:pt x="2832" y="2090"/>
                  </a:lnTo>
                  <a:lnTo>
                    <a:pt x="2830" y="2090"/>
                  </a:lnTo>
                  <a:lnTo>
                    <a:pt x="2832" y="2088"/>
                  </a:lnTo>
                  <a:lnTo>
                    <a:pt x="2834" y="2086"/>
                  </a:lnTo>
                  <a:lnTo>
                    <a:pt x="2834" y="2090"/>
                  </a:lnTo>
                  <a:lnTo>
                    <a:pt x="2834" y="2090"/>
                  </a:lnTo>
                  <a:close/>
                  <a:moveTo>
                    <a:pt x="2870" y="270"/>
                  </a:moveTo>
                  <a:lnTo>
                    <a:pt x="2870" y="270"/>
                  </a:lnTo>
                  <a:lnTo>
                    <a:pt x="2862" y="258"/>
                  </a:lnTo>
                  <a:lnTo>
                    <a:pt x="2850" y="246"/>
                  </a:lnTo>
                  <a:lnTo>
                    <a:pt x="2838" y="234"/>
                  </a:lnTo>
                  <a:lnTo>
                    <a:pt x="2830" y="224"/>
                  </a:lnTo>
                  <a:lnTo>
                    <a:pt x="2826" y="216"/>
                  </a:lnTo>
                  <a:lnTo>
                    <a:pt x="2824" y="210"/>
                  </a:lnTo>
                  <a:lnTo>
                    <a:pt x="2824" y="204"/>
                  </a:lnTo>
                  <a:lnTo>
                    <a:pt x="2824" y="196"/>
                  </a:lnTo>
                  <a:lnTo>
                    <a:pt x="2828" y="186"/>
                  </a:lnTo>
                  <a:lnTo>
                    <a:pt x="2832" y="176"/>
                  </a:lnTo>
                  <a:lnTo>
                    <a:pt x="2840" y="166"/>
                  </a:lnTo>
                  <a:lnTo>
                    <a:pt x="2850" y="154"/>
                  </a:lnTo>
                  <a:lnTo>
                    <a:pt x="2850" y="154"/>
                  </a:lnTo>
                  <a:lnTo>
                    <a:pt x="2870" y="152"/>
                  </a:lnTo>
                  <a:lnTo>
                    <a:pt x="2890" y="156"/>
                  </a:lnTo>
                  <a:lnTo>
                    <a:pt x="2906" y="160"/>
                  </a:lnTo>
                  <a:lnTo>
                    <a:pt x="2920" y="168"/>
                  </a:lnTo>
                  <a:lnTo>
                    <a:pt x="2930" y="180"/>
                  </a:lnTo>
                  <a:lnTo>
                    <a:pt x="2940" y="194"/>
                  </a:lnTo>
                  <a:lnTo>
                    <a:pt x="2948" y="208"/>
                  </a:lnTo>
                  <a:lnTo>
                    <a:pt x="2952" y="226"/>
                  </a:lnTo>
                  <a:lnTo>
                    <a:pt x="2952" y="226"/>
                  </a:lnTo>
                  <a:lnTo>
                    <a:pt x="2938" y="238"/>
                  </a:lnTo>
                  <a:lnTo>
                    <a:pt x="2918" y="250"/>
                  </a:lnTo>
                  <a:lnTo>
                    <a:pt x="2896" y="26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0" y="270"/>
                  </a:lnTo>
                  <a:lnTo>
                    <a:pt x="2872" y="270"/>
                  </a:lnTo>
                  <a:lnTo>
                    <a:pt x="2872" y="270"/>
                  </a:lnTo>
                  <a:lnTo>
                    <a:pt x="2870" y="270"/>
                  </a:lnTo>
                  <a:lnTo>
                    <a:pt x="2870" y="270"/>
                  </a:lnTo>
                  <a:close/>
                  <a:moveTo>
                    <a:pt x="2914" y="50"/>
                  </a:moveTo>
                  <a:lnTo>
                    <a:pt x="2914" y="50"/>
                  </a:lnTo>
                  <a:lnTo>
                    <a:pt x="2934" y="50"/>
                  </a:lnTo>
                  <a:lnTo>
                    <a:pt x="2914" y="50"/>
                  </a:lnTo>
                  <a:close/>
                  <a:moveTo>
                    <a:pt x="2990" y="1668"/>
                  </a:moveTo>
                  <a:lnTo>
                    <a:pt x="2990" y="1668"/>
                  </a:lnTo>
                  <a:lnTo>
                    <a:pt x="2974" y="1676"/>
                  </a:lnTo>
                  <a:lnTo>
                    <a:pt x="2958" y="1678"/>
                  </a:lnTo>
                  <a:lnTo>
                    <a:pt x="2942" y="1678"/>
                  </a:lnTo>
                  <a:lnTo>
                    <a:pt x="2928" y="1674"/>
                  </a:lnTo>
                  <a:lnTo>
                    <a:pt x="2914" y="1668"/>
                  </a:lnTo>
                  <a:lnTo>
                    <a:pt x="2902" y="1662"/>
                  </a:lnTo>
                  <a:lnTo>
                    <a:pt x="2892" y="1654"/>
                  </a:lnTo>
                  <a:lnTo>
                    <a:pt x="2886" y="1646"/>
                  </a:lnTo>
                  <a:lnTo>
                    <a:pt x="2886" y="1646"/>
                  </a:lnTo>
                  <a:lnTo>
                    <a:pt x="2894" y="1634"/>
                  </a:lnTo>
                  <a:lnTo>
                    <a:pt x="2904" y="1626"/>
                  </a:lnTo>
                  <a:lnTo>
                    <a:pt x="2912" y="1620"/>
                  </a:lnTo>
                  <a:lnTo>
                    <a:pt x="2922" y="1616"/>
                  </a:lnTo>
                  <a:lnTo>
                    <a:pt x="2932" y="1614"/>
                  </a:lnTo>
                  <a:lnTo>
                    <a:pt x="2942" y="1614"/>
                  </a:lnTo>
                  <a:lnTo>
                    <a:pt x="2952" y="1616"/>
                  </a:lnTo>
                  <a:lnTo>
                    <a:pt x="2962" y="1618"/>
                  </a:lnTo>
                  <a:lnTo>
                    <a:pt x="2970" y="1622"/>
                  </a:lnTo>
                  <a:lnTo>
                    <a:pt x="2978" y="1628"/>
                  </a:lnTo>
                  <a:lnTo>
                    <a:pt x="2984" y="1634"/>
                  </a:lnTo>
                  <a:lnTo>
                    <a:pt x="2988" y="1640"/>
                  </a:lnTo>
                  <a:lnTo>
                    <a:pt x="2992" y="1646"/>
                  </a:lnTo>
                  <a:lnTo>
                    <a:pt x="2994" y="1654"/>
                  </a:lnTo>
                  <a:lnTo>
                    <a:pt x="2994" y="1662"/>
                  </a:lnTo>
                  <a:lnTo>
                    <a:pt x="2990" y="1668"/>
                  </a:lnTo>
                  <a:lnTo>
                    <a:pt x="2990" y="1668"/>
                  </a:lnTo>
                  <a:lnTo>
                    <a:pt x="2986" y="1670"/>
                  </a:lnTo>
                  <a:lnTo>
                    <a:pt x="2984" y="1670"/>
                  </a:lnTo>
                  <a:lnTo>
                    <a:pt x="2986" y="1666"/>
                  </a:lnTo>
                  <a:lnTo>
                    <a:pt x="2992" y="1664"/>
                  </a:lnTo>
                  <a:lnTo>
                    <a:pt x="2992" y="1664"/>
                  </a:lnTo>
                  <a:lnTo>
                    <a:pt x="2990" y="1668"/>
                  </a:lnTo>
                  <a:lnTo>
                    <a:pt x="2990" y="1668"/>
                  </a:lnTo>
                  <a:close/>
                  <a:moveTo>
                    <a:pt x="3004" y="1824"/>
                  </a:moveTo>
                  <a:lnTo>
                    <a:pt x="3004" y="1824"/>
                  </a:lnTo>
                  <a:lnTo>
                    <a:pt x="3010" y="1822"/>
                  </a:lnTo>
                  <a:lnTo>
                    <a:pt x="3004" y="1824"/>
                  </a:lnTo>
                  <a:lnTo>
                    <a:pt x="3004" y="1824"/>
                  </a:lnTo>
                  <a:close/>
                  <a:moveTo>
                    <a:pt x="3076" y="4092"/>
                  </a:moveTo>
                  <a:lnTo>
                    <a:pt x="3076" y="4092"/>
                  </a:lnTo>
                  <a:lnTo>
                    <a:pt x="3076" y="4088"/>
                  </a:lnTo>
                  <a:lnTo>
                    <a:pt x="3076" y="4086"/>
                  </a:lnTo>
                  <a:lnTo>
                    <a:pt x="3078" y="4086"/>
                  </a:lnTo>
                  <a:lnTo>
                    <a:pt x="3080" y="4086"/>
                  </a:lnTo>
                  <a:lnTo>
                    <a:pt x="3082" y="4088"/>
                  </a:lnTo>
                  <a:lnTo>
                    <a:pt x="3082" y="4090"/>
                  </a:lnTo>
                  <a:lnTo>
                    <a:pt x="3080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6" y="4092"/>
                  </a:lnTo>
                  <a:lnTo>
                    <a:pt x="3078" y="4092"/>
                  </a:lnTo>
                  <a:lnTo>
                    <a:pt x="3078" y="4092"/>
                  </a:lnTo>
                  <a:lnTo>
                    <a:pt x="3076" y="4092"/>
                  </a:lnTo>
                  <a:lnTo>
                    <a:pt x="3076" y="4092"/>
                  </a:lnTo>
                  <a:close/>
                  <a:moveTo>
                    <a:pt x="3160" y="2112"/>
                  </a:moveTo>
                  <a:lnTo>
                    <a:pt x="3160" y="2112"/>
                  </a:lnTo>
                  <a:lnTo>
                    <a:pt x="3158" y="2116"/>
                  </a:lnTo>
                  <a:lnTo>
                    <a:pt x="3152" y="2120"/>
                  </a:lnTo>
                  <a:lnTo>
                    <a:pt x="3138" y="2128"/>
                  </a:lnTo>
                  <a:lnTo>
                    <a:pt x="3120" y="2136"/>
                  </a:lnTo>
                  <a:lnTo>
                    <a:pt x="3098" y="2144"/>
                  </a:lnTo>
                  <a:lnTo>
                    <a:pt x="3028" y="2168"/>
                  </a:lnTo>
                  <a:lnTo>
                    <a:pt x="3028" y="2168"/>
                  </a:lnTo>
                  <a:lnTo>
                    <a:pt x="3024" y="2150"/>
                  </a:lnTo>
                  <a:lnTo>
                    <a:pt x="3022" y="2134"/>
                  </a:lnTo>
                  <a:lnTo>
                    <a:pt x="3022" y="2124"/>
                  </a:lnTo>
                  <a:lnTo>
                    <a:pt x="3026" y="2116"/>
                  </a:lnTo>
                  <a:lnTo>
                    <a:pt x="3032" y="2110"/>
                  </a:lnTo>
                  <a:lnTo>
                    <a:pt x="3040" y="2106"/>
                  </a:lnTo>
                  <a:lnTo>
                    <a:pt x="3048" y="2106"/>
                  </a:lnTo>
                  <a:lnTo>
                    <a:pt x="3058" y="2106"/>
                  </a:lnTo>
                  <a:lnTo>
                    <a:pt x="3078" y="2108"/>
                  </a:lnTo>
                  <a:lnTo>
                    <a:pt x="3098" y="2112"/>
                  </a:lnTo>
                  <a:lnTo>
                    <a:pt x="3114" y="2114"/>
                  </a:lnTo>
                  <a:lnTo>
                    <a:pt x="3118" y="2114"/>
                  </a:lnTo>
                  <a:lnTo>
                    <a:pt x="3122" y="2110"/>
                  </a:lnTo>
                  <a:lnTo>
                    <a:pt x="3122" y="2110"/>
                  </a:lnTo>
                  <a:lnTo>
                    <a:pt x="3126" y="2106"/>
                  </a:lnTo>
                  <a:lnTo>
                    <a:pt x="3132" y="2102"/>
                  </a:lnTo>
                  <a:lnTo>
                    <a:pt x="3140" y="2098"/>
                  </a:lnTo>
                  <a:lnTo>
                    <a:pt x="3148" y="2098"/>
                  </a:lnTo>
                  <a:lnTo>
                    <a:pt x="3156" y="2098"/>
                  </a:lnTo>
                  <a:lnTo>
                    <a:pt x="3162" y="2100"/>
                  </a:lnTo>
                  <a:lnTo>
                    <a:pt x="3164" y="2102"/>
                  </a:lnTo>
                  <a:lnTo>
                    <a:pt x="3164" y="2104"/>
                  </a:lnTo>
                  <a:lnTo>
                    <a:pt x="3160" y="2112"/>
                  </a:lnTo>
                  <a:lnTo>
                    <a:pt x="3160" y="2112"/>
                  </a:lnTo>
                  <a:lnTo>
                    <a:pt x="3158" y="2116"/>
                  </a:lnTo>
                  <a:lnTo>
                    <a:pt x="3160" y="2112"/>
                  </a:lnTo>
                  <a:lnTo>
                    <a:pt x="3160" y="2112"/>
                  </a:lnTo>
                  <a:close/>
                  <a:moveTo>
                    <a:pt x="3130" y="1738"/>
                  </a:moveTo>
                  <a:lnTo>
                    <a:pt x="3130" y="1738"/>
                  </a:lnTo>
                  <a:lnTo>
                    <a:pt x="3126" y="1740"/>
                  </a:lnTo>
                  <a:lnTo>
                    <a:pt x="3126" y="1740"/>
                  </a:lnTo>
                  <a:lnTo>
                    <a:pt x="3126" y="1742"/>
                  </a:lnTo>
                  <a:lnTo>
                    <a:pt x="3128" y="1742"/>
                  </a:lnTo>
                  <a:lnTo>
                    <a:pt x="3134" y="1738"/>
                  </a:lnTo>
                  <a:lnTo>
                    <a:pt x="3136" y="1736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lnTo>
                    <a:pt x="3130" y="1738"/>
                  </a:lnTo>
                  <a:close/>
                  <a:moveTo>
                    <a:pt x="2950" y="50"/>
                  </a:moveTo>
                  <a:lnTo>
                    <a:pt x="2950" y="50"/>
                  </a:lnTo>
                  <a:lnTo>
                    <a:pt x="2898" y="46"/>
                  </a:lnTo>
                  <a:lnTo>
                    <a:pt x="2898" y="46"/>
                  </a:lnTo>
                  <a:lnTo>
                    <a:pt x="3012" y="46"/>
                  </a:lnTo>
                  <a:lnTo>
                    <a:pt x="3110" y="48"/>
                  </a:lnTo>
                  <a:lnTo>
                    <a:pt x="3110" y="48"/>
                  </a:lnTo>
                  <a:lnTo>
                    <a:pt x="3090" y="46"/>
                  </a:lnTo>
                  <a:lnTo>
                    <a:pt x="3108" y="46"/>
                  </a:lnTo>
                  <a:lnTo>
                    <a:pt x="3154" y="48"/>
                  </a:lnTo>
                  <a:lnTo>
                    <a:pt x="3154" y="48"/>
                  </a:lnTo>
                  <a:lnTo>
                    <a:pt x="3150" y="48"/>
                  </a:lnTo>
                  <a:lnTo>
                    <a:pt x="3166" y="48"/>
                  </a:lnTo>
                  <a:lnTo>
                    <a:pt x="3192" y="48"/>
                  </a:lnTo>
                  <a:lnTo>
                    <a:pt x="3214" y="50"/>
                  </a:lnTo>
                  <a:lnTo>
                    <a:pt x="3214" y="50"/>
                  </a:lnTo>
                  <a:lnTo>
                    <a:pt x="2950" y="50"/>
                  </a:lnTo>
                  <a:lnTo>
                    <a:pt x="2950" y="50"/>
                  </a:lnTo>
                  <a:lnTo>
                    <a:pt x="2946" y="48"/>
                  </a:lnTo>
                  <a:lnTo>
                    <a:pt x="2950" y="50"/>
                  </a:lnTo>
                  <a:lnTo>
                    <a:pt x="2950" y="50"/>
                  </a:lnTo>
                  <a:close/>
                  <a:moveTo>
                    <a:pt x="3268" y="1794"/>
                  </a:moveTo>
                  <a:lnTo>
                    <a:pt x="3268" y="1794"/>
                  </a:lnTo>
                  <a:lnTo>
                    <a:pt x="3254" y="1788"/>
                  </a:lnTo>
                  <a:lnTo>
                    <a:pt x="3242" y="1780"/>
                  </a:lnTo>
                  <a:lnTo>
                    <a:pt x="3214" y="1760"/>
                  </a:lnTo>
                  <a:lnTo>
                    <a:pt x="3214" y="1760"/>
                  </a:lnTo>
                  <a:lnTo>
                    <a:pt x="3216" y="1752"/>
                  </a:lnTo>
                  <a:lnTo>
                    <a:pt x="3218" y="1744"/>
                  </a:lnTo>
                  <a:lnTo>
                    <a:pt x="3224" y="1738"/>
                  </a:lnTo>
                  <a:lnTo>
                    <a:pt x="3230" y="1734"/>
                  </a:lnTo>
                  <a:lnTo>
                    <a:pt x="3240" y="1730"/>
                  </a:lnTo>
                  <a:lnTo>
                    <a:pt x="3250" y="1728"/>
                  </a:lnTo>
                  <a:lnTo>
                    <a:pt x="3270" y="1728"/>
                  </a:lnTo>
                  <a:lnTo>
                    <a:pt x="3292" y="1732"/>
                  </a:lnTo>
                  <a:lnTo>
                    <a:pt x="3312" y="1738"/>
                  </a:lnTo>
                  <a:lnTo>
                    <a:pt x="3318" y="1742"/>
                  </a:lnTo>
                  <a:lnTo>
                    <a:pt x="3324" y="1746"/>
                  </a:lnTo>
                  <a:lnTo>
                    <a:pt x="3328" y="1752"/>
                  </a:lnTo>
                  <a:lnTo>
                    <a:pt x="3330" y="1758"/>
                  </a:lnTo>
                  <a:lnTo>
                    <a:pt x="3330" y="1758"/>
                  </a:lnTo>
                  <a:lnTo>
                    <a:pt x="3326" y="1774"/>
                  </a:lnTo>
                  <a:lnTo>
                    <a:pt x="3320" y="1786"/>
                  </a:lnTo>
                  <a:lnTo>
                    <a:pt x="3314" y="1792"/>
                  </a:lnTo>
                  <a:lnTo>
                    <a:pt x="3304" y="1794"/>
                  </a:lnTo>
                  <a:lnTo>
                    <a:pt x="3294" y="1794"/>
                  </a:lnTo>
                  <a:lnTo>
                    <a:pt x="3286" y="1792"/>
                  </a:lnTo>
                  <a:lnTo>
                    <a:pt x="3276" y="1792"/>
                  </a:lnTo>
                  <a:lnTo>
                    <a:pt x="3268" y="1794"/>
                  </a:lnTo>
                  <a:lnTo>
                    <a:pt x="3268" y="1794"/>
                  </a:lnTo>
                  <a:lnTo>
                    <a:pt x="3270" y="1794"/>
                  </a:lnTo>
                  <a:lnTo>
                    <a:pt x="3268" y="1794"/>
                  </a:lnTo>
                  <a:lnTo>
                    <a:pt x="3268" y="1794"/>
                  </a:lnTo>
                  <a:close/>
                  <a:moveTo>
                    <a:pt x="3292" y="2954"/>
                  </a:moveTo>
                  <a:lnTo>
                    <a:pt x="3292" y="2954"/>
                  </a:lnTo>
                  <a:lnTo>
                    <a:pt x="3312" y="2942"/>
                  </a:lnTo>
                  <a:lnTo>
                    <a:pt x="3292" y="2954"/>
                  </a:lnTo>
                  <a:lnTo>
                    <a:pt x="3292" y="2954"/>
                  </a:lnTo>
                  <a:lnTo>
                    <a:pt x="3294" y="2954"/>
                  </a:lnTo>
                  <a:lnTo>
                    <a:pt x="3292" y="2954"/>
                  </a:lnTo>
                  <a:lnTo>
                    <a:pt x="3292" y="2954"/>
                  </a:lnTo>
                  <a:close/>
                  <a:moveTo>
                    <a:pt x="3348" y="2190"/>
                  </a:moveTo>
                  <a:lnTo>
                    <a:pt x="3348" y="2190"/>
                  </a:lnTo>
                  <a:lnTo>
                    <a:pt x="3346" y="2190"/>
                  </a:lnTo>
                  <a:lnTo>
                    <a:pt x="3340" y="2190"/>
                  </a:lnTo>
                  <a:lnTo>
                    <a:pt x="3330" y="2194"/>
                  </a:lnTo>
                  <a:lnTo>
                    <a:pt x="3312" y="2202"/>
                  </a:lnTo>
                  <a:lnTo>
                    <a:pt x="3312" y="2202"/>
                  </a:lnTo>
                  <a:lnTo>
                    <a:pt x="3308" y="2190"/>
                  </a:lnTo>
                  <a:lnTo>
                    <a:pt x="3308" y="2176"/>
                  </a:lnTo>
                  <a:lnTo>
                    <a:pt x="3310" y="2158"/>
                  </a:lnTo>
                  <a:lnTo>
                    <a:pt x="3316" y="2140"/>
                  </a:lnTo>
                  <a:lnTo>
                    <a:pt x="3320" y="2134"/>
                  </a:lnTo>
                  <a:lnTo>
                    <a:pt x="3326" y="2128"/>
                  </a:lnTo>
                  <a:lnTo>
                    <a:pt x="3332" y="2122"/>
                  </a:lnTo>
                  <a:lnTo>
                    <a:pt x="3340" y="2120"/>
                  </a:lnTo>
                  <a:lnTo>
                    <a:pt x="3348" y="2120"/>
                  </a:lnTo>
                  <a:lnTo>
                    <a:pt x="3356" y="2120"/>
                  </a:lnTo>
                  <a:lnTo>
                    <a:pt x="3366" y="2126"/>
                  </a:lnTo>
                  <a:lnTo>
                    <a:pt x="3378" y="2132"/>
                  </a:lnTo>
                  <a:lnTo>
                    <a:pt x="3378" y="2132"/>
                  </a:lnTo>
                  <a:lnTo>
                    <a:pt x="3348" y="2190"/>
                  </a:lnTo>
                  <a:lnTo>
                    <a:pt x="3348" y="2190"/>
                  </a:lnTo>
                  <a:lnTo>
                    <a:pt x="3348" y="2188"/>
                  </a:lnTo>
                  <a:lnTo>
                    <a:pt x="3348" y="2186"/>
                  </a:lnTo>
                  <a:lnTo>
                    <a:pt x="3352" y="2182"/>
                  </a:lnTo>
                  <a:lnTo>
                    <a:pt x="3354" y="2182"/>
                  </a:lnTo>
                  <a:lnTo>
                    <a:pt x="3354" y="2182"/>
                  </a:lnTo>
                  <a:lnTo>
                    <a:pt x="3348" y="2190"/>
                  </a:lnTo>
                  <a:lnTo>
                    <a:pt x="3348" y="2190"/>
                  </a:lnTo>
                  <a:close/>
                  <a:moveTo>
                    <a:pt x="3458" y="50"/>
                  </a:moveTo>
                  <a:lnTo>
                    <a:pt x="3458" y="50"/>
                  </a:lnTo>
                  <a:lnTo>
                    <a:pt x="3404" y="50"/>
                  </a:lnTo>
                  <a:lnTo>
                    <a:pt x="3350" y="50"/>
                  </a:lnTo>
                  <a:lnTo>
                    <a:pt x="3350" y="50"/>
                  </a:lnTo>
                  <a:lnTo>
                    <a:pt x="3366" y="48"/>
                  </a:lnTo>
                  <a:lnTo>
                    <a:pt x="3380" y="48"/>
                  </a:lnTo>
                  <a:lnTo>
                    <a:pt x="3410" y="48"/>
                  </a:lnTo>
                  <a:lnTo>
                    <a:pt x="3410" y="48"/>
                  </a:lnTo>
                  <a:lnTo>
                    <a:pt x="3384" y="42"/>
                  </a:lnTo>
                  <a:lnTo>
                    <a:pt x="3384" y="42"/>
                  </a:lnTo>
                  <a:lnTo>
                    <a:pt x="3420" y="46"/>
                  </a:lnTo>
                  <a:lnTo>
                    <a:pt x="3446" y="48"/>
                  </a:lnTo>
                  <a:lnTo>
                    <a:pt x="3458" y="50"/>
                  </a:lnTo>
                  <a:lnTo>
                    <a:pt x="3458" y="50"/>
                  </a:lnTo>
                  <a:lnTo>
                    <a:pt x="3460" y="48"/>
                  </a:lnTo>
                  <a:lnTo>
                    <a:pt x="3458" y="50"/>
                  </a:lnTo>
                  <a:lnTo>
                    <a:pt x="3458" y="50"/>
                  </a:lnTo>
                  <a:close/>
                  <a:moveTo>
                    <a:pt x="3796" y="1932"/>
                  </a:moveTo>
                  <a:lnTo>
                    <a:pt x="3796" y="1932"/>
                  </a:lnTo>
                  <a:lnTo>
                    <a:pt x="3800" y="1922"/>
                  </a:lnTo>
                  <a:lnTo>
                    <a:pt x="3804" y="1914"/>
                  </a:lnTo>
                  <a:lnTo>
                    <a:pt x="3812" y="1908"/>
                  </a:lnTo>
                  <a:lnTo>
                    <a:pt x="3820" y="1906"/>
                  </a:lnTo>
                  <a:lnTo>
                    <a:pt x="3828" y="1904"/>
                  </a:lnTo>
                  <a:lnTo>
                    <a:pt x="3838" y="1904"/>
                  </a:lnTo>
                  <a:lnTo>
                    <a:pt x="3848" y="1906"/>
                  </a:lnTo>
                  <a:lnTo>
                    <a:pt x="3856" y="1908"/>
                  </a:lnTo>
                  <a:lnTo>
                    <a:pt x="3866" y="1914"/>
                  </a:lnTo>
                  <a:lnTo>
                    <a:pt x="3874" y="1920"/>
                  </a:lnTo>
                  <a:lnTo>
                    <a:pt x="3880" y="1928"/>
                  </a:lnTo>
                  <a:lnTo>
                    <a:pt x="3886" y="1936"/>
                  </a:lnTo>
                  <a:lnTo>
                    <a:pt x="3888" y="1946"/>
                  </a:lnTo>
                  <a:lnTo>
                    <a:pt x="3890" y="1956"/>
                  </a:lnTo>
                  <a:lnTo>
                    <a:pt x="3888" y="1968"/>
                  </a:lnTo>
                  <a:lnTo>
                    <a:pt x="3884" y="1980"/>
                  </a:lnTo>
                  <a:lnTo>
                    <a:pt x="3884" y="1980"/>
                  </a:lnTo>
                  <a:lnTo>
                    <a:pt x="3878" y="1992"/>
                  </a:lnTo>
                  <a:lnTo>
                    <a:pt x="3870" y="2000"/>
                  </a:lnTo>
                  <a:lnTo>
                    <a:pt x="3862" y="2006"/>
                  </a:lnTo>
                  <a:lnTo>
                    <a:pt x="3854" y="2008"/>
                  </a:lnTo>
                  <a:lnTo>
                    <a:pt x="3846" y="2008"/>
                  </a:lnTo>
                  <a:lnTo>
                    <a:pt x="3840" y="2006"/>
                  </a:lnTo>
                  <a:lnTo>
                    <a:pt x="3832" y="2002"/>
                  </a:lnTo>
                  <a:lnTo>
                    <a:pt x="3824" y="1996"/>
                  </a:lnTo>
                  <a:lnTo>
                    <a:pt x="3812" y="1982"/>
                  </a:lnTo>
                  <a:lnTo>
                    <a:pt x="3802" y="1964"/>
                  </a:lnTo>
                  <a:lnTo>
                    <a:pt x="3796" y="1948"/>
                  </a:lnTo>
                  <a:lnTo>
                    <a:pt x="3796" y="1940"/>
                  </a:lnTo>
                  <a:lnTo>
                    <a:pt x="3796" y="1932"/>
                  </a:lnTo>
                  <a:lnTo>
                    <a:pt x="3796" y="1932"/>
                  </a:lnTo>
                  <a:lnTo>
                    <a:pt x="3798" y="1928"/>
                  </a:lnTo>
                  <a:lnTo>
                    <a:pt x="3796" y="1932"/>
                  </a:lnTo>
                  <a:lnTo>
                    <a:pt x="3796" y="1932"/>
                  </a:lnTo>
                  <a:close/>
                  <a:moveTo>
                    <a:pt x="3758" y="2028"/>
                  </a:moveTo>
                  <a:lnTo>
                    <a:pt x="3758" y="2028"/>
                  </a:lnTo>
                  <a:lnTo>
                    <a:pt x="3756" y="2028"/>
                  </a:lnTo>
                  <a:lnTo>
                    <a:pt x="3758" y="2028"/>
                  </a:lnTo>
                  <a:lnTo>
                    <a:pt x="3758" y="2028"/>
                  </a:lnTo>
                  <a:close/>
                  <a:moveTo>
                    <a:pt x="3710" y="2564"/>
                  </a:moveTo>
                  <a:lnTo>
                    <a:pt x="3710" y="2564"/>
                  </a:lnTo>
                  <a:lnTo>
                    <a:pt x="3714" y="2562"/>
                  </a:lnTo>
                  <a:lnTo>
                    <a:pt x="3716" y="2558"/>
                  </a:lnTo>
                  <a:lnTo>
                    <a:pt x="3720" y="2548"/>
                  </a:lnTo>
                  <a:lnTo>
                    <a:pt x="3722" y="2544"/>
                  </a:lnTo>
                  <a:lnTo>
                    <a:pt x="3726" y="2540"/>
                  </a:lnTo>
                  <a:lnTo>
                    <a:pt x="3730" y="2538"/>
                  </a:lnTo>
                  <a:lnTo>
                    <a:pt x="3740" y="2538"/>
                  </a:lnTo>
                  <a:lnTo>
                    <a:pt x="3740" y="2538"/>
                  </a:lnTo>
                  <a:lnTo>
                    <a:pt x="3746" y="2552"/>
                  </a:lnTo>
                  <a:lnTo>
                    <a:pt x="3748" y="2558"/>
                  </a:lnTo>
                  <a:lnTo>
                    <a:pt x="3746" y="2562"/>
                  </a:lnTo>
                  <a:lnTo>
                    <a:pt x="3746" y="2564"/>
                  </a:lnTo>
                  <a:lnTo>
                    <a:pt x="3742" y="2566"/>
                  </a:lnTo>
                  <a:lnTo>
                    <a:pt x="3736" y="2568"/>
                  </a:lnTo>
                  <a:lnTo>
                    <a:pt x="3728" y="2568"/>
                  </a:lnTo>
                  <a:lnTo>
                    <a:pt x="3720" y="2566"/>
                  </a:lnTo>
                  <a:lnTo>
                    <a:pt x="3710" y="2564"/>
                  </a:lnTo>
                  <a:lnTo>
                    <a:pt x="3710" y="2564"/>
                  </a:lnTo>
                  <a:lnTo>
                    <a:pt x="3708" y="2564"/>
                  </a:lnTo>
                  <a:lnTo>
                    <a:pt x="3710" y="2564"/>
                  </a:lnTo>
                  <a:lnTo>
                    <a:pt x="3710" y="2564"/>
                  </a:lnTo>
                  <a:close/>
                  <a:moveTo>
                    <a:pt x="3670" y="2690"/>
                  </a:moveTo>
                  <a:lnTo>
                    <a:pt x="3670" y="2690"/>
                  </a:lnTo>
                  <a:lnTo>
                    <a:pt x="3666" y="2684"/>
                  </a:lnTo>
                  <a:lnTo>
                    <a:pt x="3668" y="2684"/>
                  </a:lnTo>
                  <a:lnTo>
                    <a:pt x="3668" y="2684"/>
                  </a:lnTo>
                  <a:lnTo>
                    <a:pt x="3680" y="2696"/>
                  </a:lnTo>
                  <a:lnTo>
                    <a:pt x="3688" y="2704"/>
                  </a:lnTo>
                  <a:lnTo>
                    <a:pt x="3690" y="2710"/>
                  </a:lnTo>
                  <a:lnTo>
                    <a:pt x="3690" y="2712"/>
                  </a:lnTo>
                  <a:lnTo>
                    <a:pt x="3688" y="2714"/>
                  </a:lnTo>
                  <a:lnTo>
                    <a:pt x="3686" y="2714"/>
                  </a:lnTo>
                  <a:lnTo>
                    <a:pt x="3680" y="2712"/>
                  </a:lnTo>
                  <a:lnTo>
                    <a:pt x="3680" y="2712"/>
                  </a:lnTo>
                  <a:lnTo>
                    <a:pt x="3666" y="2708"/>
                  </a:lnTo>
                  <a:lnTo>
                    <a:pt x="3662" y="2704"/>
                  </a:lnTo>
                  <a:lnTo>
                    <a:pt x="3660" y="2702"/>
                  </a:lnTo>
                  <a:lnTo>
                    <a:pt x="3660" y="2698"/>
                  </a:lnTo>
                  <a:lnTo>
                    <a:pt x="3662" y="2696"/>
                  </a:lnTo>
                  <a:lnTo>
                    <a:pt x="3670" y="2690"/>
                  </a:lnTo>
                  <a:lnTo>
                    <a:pt x="3670" y="2690"/>
                  </a:lnTo>
                  <a:lnTo>
                    <a:pt x="3666" y="2688"/>
                  </a:lnTo>
                  <a:lnTo>
                    <a:pt x="3670" y="2690"/>
                  </a:lnTo>
                  <a:lnTo>
                    <a:pt x="3670" y="2690"/>
                  </a:lnTo>
                  <a:close/>
                  <a:moveTo>
                    <a:pt x="3558" y="48"/>
                  </a:moveTo>
                  <a:lnTo>
                    <a:pt x="3558" y="48"/>
                  </a:lnTo>
                  <a:lnTo>
                    <a:pt x="3582" y="50"/>
                  </a:lnTo>
                  <a:lnTo>
                    <a:pt x="3580" y="50"/>
                  </a:lnTo>
                  <a:lnTo>
                    <a:pt x="3566" y="50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62" y="48"/>
                  </a:lnTo>
                  <a:lnTo>
                    <a:pt x="3558" y="48"/>
                  </a:lnTo>
                  <a:lnTo>
                    <a:pt x="3558" y="48"/>
                  </a:lnTo>
                  <a:close/>
                  <a:moveTo>
                    <a:pt x="3524" y="1342"/>
                  </a:moveTo>
                  <a:lnTo>
                    <a:pt x="3524" y="1342"/>
                  </a:lnTo>
                  <a:lnTo>
                    <a:pt x="3538" y="1330"/>
                  </a:lnTo>
                  <a:lnTo>
                    <a:pt x="3552" y="1322"/>
                  </a:lnTo>
                  <a:lnTo>
                    <a:pt x="3566" y="1316"/>
                  </a:lnTo>
                  <a:lnTo>
                    <a:pt x="3578" y="1316"/>
                  </a:lnTo>
                  <a:lnTo>
                    <a:pt x="3592" y="1318"/>
                  </a:lnTo>
                  <a:lnTo>
                    <a:pt x="3602" y="1320"/>
                  </a:lnTo>
                  <a:lnTo>
                    <a:pt x="3612" y="1326"/>
                  </a:lnTo>
                  <a:lnTo>
                    <a:pt x="3618" y="1334"/>
                  </a:lnTo>
                  <a:lnTo>
                    <a:pt x="3622" y="1342"/>
                  </a:lnTo>
                  <a:lnTo>
                    <a:pt x="3624" y="1352"/>
                  </a:lnTo>
                  <a:lnTo>
                    <a:pt x="3622" y="1360"/>
                  </a:lnTo>
                  <a:lnTo>
                    <a:pt x="3616" y="1370"/>
                  </a:lnTo>
                  <a:lnTo>
                    <a:pt x="3604" y="1378"/>
                  </a:lnTo>
                  <a:lnTo>
                    <a:pt x="3590" y="1386"/>
                  </a:lnTo>
                  <a:lnTo>
                    <a:pt x="3568" y="1392"/>
                  </a:lnTo>
                  <a:lnTo>
                    <a:pt x="3542" y="1396"/>
                  </a:lnTo>
                  <a:lnTo>
                    <a:pt x="3542" y="1396"/>
                  </a:lnTo>
                  <a:lnTo>
                    <a:pt x="3538" y="1394"/>
                  </a:lnTo>
                  <a:lnTo>
                    <a:pt x="3534" y="1388"/>
                  </a:lnTo>
                  <a:lnTo>
                    <a:pt x="3526" y="1370"/>
                  </a:lnTo>
                  <a:lnTo>
                    <a:pt x="3522" y="1350"/>
                  </a:lnTo>
                  <a:lnTo>
                    <a:pt x="3522" y="1344"/>
                  </a:lnTo>
                  <a:lnTo>
                    <a:pt x="3522" y="1342"/>
                  </a:lnTo>
                  <a:lnTo>
                    <a:pt x="3524" y="1342"/>
                  </a:lnTo>
                  <a:lnTo>
                    <a:pt x="3524" y="1342"/>
                  </a:lnTo>
                  <a:lnTo>
                    <a:pt x="3526" y="1340"/>
                  </a:lnTo>
                  <a:lnTo>
                    <a:pt x="3524" y="1342"/>
                  </a:lnTo>
                  <a:lnTo>
                    <a:pt x="3524" y="1342"/>
                  </a:lnTo>
                  <a:close/>
                  <a:moveTo>
                    <a:pt x="3478" y="46"/>
                  </a:moveTo>
                  <a:lnTo>
                    <a:pt x="3478" y="46"/>
                  </a:lnTo>
                  <a:lnTo>
                    <a:pt x="3496" y="44"/>
                  </a:lnTo>
                  <a:lnTo>
                    <a:pt x="3506" y="44"/>
                  </a:lnTo>
                  <a:lnTo>
                    <a:pt x="3512" y="46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492" y="48"/>
                  </a:lnTo>
                  <a:lnTo>
                    <a:pt x="3476" y="48"/>
                  </a:lnTo>
                  <a:lnTo>
                    <a:pt x="3478" y="46"/>
                  </a:lnTo>
                  <a:lnTo>
                    <a:pt x="3478" y="46"/>
                  </a:lnTo>
                  <a:close/>
                  <a:moveTo>
                    <a:pt x="3640" y="2464"/>
                  </a:moveTo>
                  <a:lnTo>
                    <a:pt x="3640" y="2464"/>
                  </a:lnTo>
                  <a:lnTo>
                    <a:pt x="3636" y="2470"/>
                  </a:lnTo>
                  <a:lnTo>
                    <a:pt x="3632" y="2476"/>
                  </a:lnTo>
                  <a:lnTo>
                    <a:pt x="3620" y="2486"/>
                  </a:lnTo>
                  <a:lnTo>
                    <a:pt x="3606" y="2494"/>
                  </a:lnTo>
                  <a:lnTo>
                    <a:pt x="3590" y="2500"/>
                  </a:lnTo>
                  <a:lnTo>
                    <a:pt x="3574" y="2504"/>
                  </a:lnTo>
                  <a:lnTo>
                    <a:pt x="3556" y="2506"/>
                  </a:lnTo>
                  <a:lnTo>
                    <a:pt x="3538" y="2506"/>
                  </a:lnTo>
                  <a:lnTo>
                    <a:pt x="3524" y="2506"/>
                  </a:lnTo>
                  <a:lnTo>
                    <a:pt x="3524" y="2506"/>
                  </a:lnTo>
                  <a:lnTo>
                    <a:pt x="3526" y="2504"/>
                  </a:lnTo>
                  <a:lnTo>
                    <a:pt x="3530" y="2502"/>
                  </a:lnTo>
                  <a:lnTo>
                    <a:pt x="3530" y="2500"/>
                  </a:lnTo>
                  <a:lnTo>
                    <a:pt x="3532" y="2496"/>
                  </a:lnTo>
                  <a:lnTo>
                    <a:pt x="3532" y="2496"/>
                  </a:lnTo>
                  <a:lnTo>
                    <a:pt x="3516" y="2504"/>
                  </a:lnTo>
                  <a:lnTo>
                    <a:pt x="3516" y="2504"/>
                  </a:lnTo>
                  <a:lnTo>
                    <a:pt x="3522" y="2492"/>
                  </a:lnTo>
                  <a:lnTo>
                    <a:pt x="3530" y="2478"/>
                  </a:lnTo>
                  <a:lnTo>
                    <a:pt x="3534" y="2460"/>
                  </a:lnTo>
                  <a:lnTo>
                    <a:pt x="3538" y="2442"/>
                  </a:lnTo>
                  <a:lnTo>
                    <a:pt x="3550" y="2386"/>
                  </a:lnTo>
                  <a:lnTo>
                    <a:pt x="3550" y="2386"/>
                  </a:lnTo>
                  <a:lnTo>
                    <a:pt x="3568" y="2380"/>
                  </a:lnTo>
                  <a:lnTo>
                    <a:pt x="3592" y="2378"/>
                  </a:lnTo>
                  <a:lnTo>
                    <a:pt x="3616" y="2378"/>
                  </a:lnTo>
                  <a:lnTo>
                    <a:pt x="3628" y="2380"/>
                  </a:lnTo>
                  <a:lnTo>
                    <a:pt x="3640" y="2382"/>
                  </a:lnTo>
                  <a:lnTo>
                    <a:pt x="3650" y="2386"/>
                  </a:lnTo>
                  <a:lnTo>
                    <a:pt x="3658" y="2392"/>
                  </a:lnTo>
                  <a:lnTo>
                    <a:pt x="3664" y="2400"/>
                  </a:lnTo>
                  <a:lnTo>
                    <a:pt x="3666" y="2408"/>
                  </a:lnTo>
                  <a:lnTo>
                    <a:pt x="3666" y="2420"/>
                  </a:lnTo>
                  <a:lnTo>
                    <a:pt x="3662" y="2432"/>
                  </a:lnTo>
                  <a:lnTo>
                    <a:pt x="3654" y="2446"/>
                  </a:lnTo>
                  <a:lnTo>
                    <a:pt x="3640" y="2464"/>
                  </a:lnTo>
                  <a:lnTo>
                    <a:pt x="3640" y="2464"/>
                  </a:lnTo>
                  <a:lnTo>
                    <a:pt x="3640" y="2468"/>
                  </a:lnTo>
                  <a:lnTo>
                    <a:pt x="3640" y="2468"/>
                  </a:lnTo>
                  <a:lnTo>
                    <a:pt x="3644" y="2462"/>
                  </a:lnTo>
                  <a:lnTo>
                    <a:pt x="3646" y="2458"/>
                  </a:lnTo>
                  <a:lnTo>
                    <a:pt x="3640" y="2464"/>
                  </a:lnTo>
                  <a:lnTo>
                    <a:pt x="3640" y="2464"/>
                  </a:lnTo>
                  <a:close/>
                  <a:moveTo>
                    <a:pt x="3728" y="4114"/>
                  </a:moveTo>
                  <a:lnTo>
                    <a:pt x="3728" y="4114"/>
                  </a:lnTo>
                  <a:lnTo>
                    <a:pt x="3694" y="4116"/>
                  </a:lnTo>
                  <a:lnTo>
                    <a:pt x="3660" y="4116"/>
                  </a:lnTo>
                  <a:lnTo>
                    <a:pt x="3660" y="4116"/>
                  </a:lnTo>
                  <a:lnTo>
                    <a:pt x="3696" y="4114"/>
                  </a:lnTo>
                  <a:lnTo>
                    <a:pt x="3718" y="4112"/>
                  </a:lnTo>
                  <a:lnTo>
                    <a:pt x="3726" y="4114"/>
                  </a:lnTo>
                  <a:lnTo>
                    <a:pt x="3728" y="4114"/>
                  </a:lnTo>
                  <a:lnTo>
                    <a:pt x="3728" y="4114"/>
                  </a:lnTo>
                  <a:lnTo>
                    <a:pt x="3722" y="4114"/>
                  </a:lnTo>
                  <a:lnTo>
                    <a:pt x="3728" y="4114"/>
                  </a:lnTo>
                  <a:lnTo>
                    <a:pt x="3728" y="4114"/>
                  </a:lnTo>
                  <a:close/>
                  <a:moveTo>
                    <a:pt x="3778" y="4034"/>
                  </a:moveTo>
                  <a:lnTo>
                    <a:pt x="3778" y="4034"/>
                  </a:lnTo>
                  <a:lnTo>
                    <a:pt x="3770" y="4042"/>
                  </a:lnTo>
                  <a:lnTo>
                    <a:pt x="3762" y="4046"/>
                  </a:lnTo>
                  <a:lnTo>
                    <a:pt x="3754" y="4046"/>
                  </a:lnTo>
                  <a:lnTo>
                    <a:pt x="3744" y="4042"/>
                  </a:lnTo>
                  <a:lnTo>
                    <a:pt x="3744" y="4042"/>
                  </a:lnTo>
                  <a:lnTo>
                    <a:pt x="3742" y="4030"/>
                  </a:lnTo>
                  <a:lnTo>
                    <a:pt x="3740" y="4020"/>
                  </a:lnTo>
                  <a:lnTo>
                    <a:pt x="3742" y="4014"/>
                  </a:lnTo>
                  <a:lnTo>
                    <a:pt x="3744" y="4010"/>
                  </a:lnTo>
                  <a:lnTo>
                    <a:pt x="3746" y="4010"/>
                  </a:lnTo>
                  <a:lnTo>
                    <a:pt x="3750" y="4010"/>
                  </a:lnTo>
                  <a:lnTo>
                    <a:pt x="3758" y="4014"/>
                  </a:lnTo>
                  <a:lnTo>
                    <a:pt x="3768" y="4020"/>
                  </a:lnTo>
                  <a:lnTo>
                    <a:pt x="3774" y="4028"/>
                  </a:lnTo>
                  <a:lnTo>
                    <a:pt x="3778" y="4032"/>
                  </a:lnTo>
                  <a:lnTo>
                    <a:pt x="3780" y="4034"/>
                  </a:lnTo>
                  <a:lnTo>
                    <a:pt x="3778" y="4034"/>
                  </a:lnTo>
                  <a:lnTo>
                    <a:pt x="3778" y="4034"/>
                  </a:lnTo>
                  <a:lnTo>
                    <a:pt x="3776" y="4034"/>
                  </a:lnTo>
                  <a:lnTo>
                    <a:pt x="3778" y="4034"/>
                  </a:lnTo>
                  <a:lnTo>
                    <a:pt x="3778" y="4034"/>
                  </a:lnTo>
                  <a:close/>
                  <a:moveTo>
                    <a:pt x="3846" y="3192"/>
                  </a:moveTo>
                  <a:lnTo>
                    <a:pt x="3846" y="3192"/>
                  </a:lnTo>
                  <a:lnTo>
                    <a:pt x="3830" y="3192"/>
                  </a:lnTo>
                  <a:lnTo>
                    <a:pt x="3814" y="3190"/>
                  </a:lnTo>
                  <a:lnTo>
                    <a:pt x="3796" y="3184"/>
                  </a:lnTo>
                  <a:lnTo>
                    <a:pt x="3782" y="3174"/>
                  </a:lnTo>
                  <a:lnTo>
                    <a:pt x="3766" y="3162"/>
                  </a:lnTo>
                  <a:lnTo>
                    <a:pt x="3752" y="3150"/>
                  </a:lnTo>
                  <a:lnTo>
                    <a:pt x="3730" y="3126"/>
                  </a:lnTo>
                  <a:lnTo>
                    <a:pt x="3730" y="3126"/>
                  </a:lnTo>
                  <a:lnTo>
                    <a:pt x="3732" y="3118"/>
                  </a:lnTo>
                  <a:lnTo>
                    <a:pt x="3730" y="3098"/>
                  </a:lnTo>
                  <a:lnTo>
                    <a:pt x="3730" y="3088"/>
                  </a:lnTo>
                  <a:lnTo>
                    <a:pt x="3726" y="3078"/>
                  </a:lnTo>
                  <a:lnTo>
                    <a:pt x="3722" y="3066"/>
                  </a:lnTo>
                  <a:lnTo>
                    <a:pt x="3716" y="3058"/>
                  </a:lnTo>
                  <a:lnTo>
                    <a:pt x="3716" y="3058"/>
                  </a:lnTo>
                  <a:lnTo>
                    <a:pt x="3720" y="3062"/>
                  </a:lnTo>
                  <a:lnTo>
                    <a:pt x="3726" y="3064"/>
                  </a:lnTo>
                  <a:lnTo>
                    <a:pt x="3730" y="3066"/>
                  </a:lnTo>
                  <a:lnTo>
                    <a:pt x="3736" y="3066"/>
                  </a:lnTo>
                  <a:lnTo>
                    <a:pt x="3736" y="3066"/>
                  </a:lnTo>
                  <a:lnTo>
                    <a:pt x="3732" y="3060"/>
                  </a:lnTo>
                  <a:lnTo>
                    <a:pt x="3728" y="3054"/>
                  </a:lnTo>
                  <a:lnTo>
                    <a:pt x="3722" y="3048"/>
                  </a:lnTo>
                  <a:lnTo>
                    <a:pt x="3720" y="3042"/>
                  </a:lnTo>
                  <a:lnTo>
                    <a:pt x="3720" y="3042"/>
                  </a:lnTo>
                  <a:lnTo>
                    <a:pt x="3724" y="3042"/>
                  </a:lnTo>
                  <a:lnTo>
                    <a:pt x="3728" y="3044"/>
                  </a:lnTo>
                  <a:lnTo>
                    <a:pt x="3734" y="3052"/>
                  </a:lnTo>
                  <a:lnTo>
                    <a:pt x="3738" y="3056"/>
                  </a:lnTo>
                  <a:lnTo>
                    <a:pt x="3742" y="3058"/>
                  </a:lnTo>
                  <a:lnTo>
                    <a:pt x="3746" y="3058"/>
                  </a:lnTo>
                  <a:lnTo>
                    <a:pt x="3750" y="3056"/>
                  </a:lnTo>
                  <a:lnTo>
                    <a:pt x="3750" y="3056"/>
                  </a:lnTo>
                  <a:lnTo>
                    <a:pt x="3748" y="3050"/>
                  </a:lnTo>
                  <a:lnTo>
                    <a:pt x="3746" y="3046"/>
                  </a:lnTo>
                  <a:lnTo>
                    <a:pt x="3742" y="3040"/>
                  </a:lnTo>
                  <a:lnTo>
                    <a:pt x="3740" y="3036"/>
                  </a:lnTo>
                  <a:lnTo>
                    <a:pt x="3740" y="3036"/>
                  </a:lnTo>
                  <a:lnTo>
                    <a:pt x="3748" y="3044"/>
                  </a:lnTo>
                  <a:lnTo>
                    <a:pt x="3756" y="3052"/>
                  </a:lnTo>
                  <a:lnTo>
                    <a:pt x="3782" y="3066"/>
                  </a:lnTo>
                  <a:lnTo>
                    <a:pt x="3812" y="3082"/>
                  </a:lnTo>
                  <a:lnTo>
                    <a:pt x="3842" y="3100"/>
                  </a:lnTo>
                  <a:lnTo>
                    <a:pt x="3854" y="3108"/>
                  </a:lnTo>
                  <a:lnTo>
                    <a:pt x="3866" y="3118"/>
                  </a:lnTo>
                  <a:lnTo>
                    <a:pt x="3872" y="3128"/>
                  </a:lnTo>
                  <a:lnTo>
                    <a:pt x="3878" y="3140"/>
                  </a:lnTo>
                  <a:lnTo>
                    <a:pt x="3878" y="3152"/>
                  </a:lnTo>
                  <a:lnTo>
                    <a:pt x="3872" y="3164"/>
                  </a:lnTo>
                  <a:lnTo>
                    <a:pt x="3862" y="3178"/>
                  </a:lnTo>
                  <a:lnTo>
                    <a:pt x="3846" y="3192"/>
                  </a:lnTo>
                  <a:lnTo>
                    <a:pt x="3846" y="3192"/>
                  </a:lnTo>
                  <a:lnTo>
                    <a:pt x="3838" y="3194"/>
                  </a:lnTo>
                  <a:lnTo>
                    <a:pt x="3846" y="3192"/>
                  </a:lnTo>
                  <a:lnTo>
                    <a:pt x="3846" y="3192"/>
                  </a:lnTo>
                  <a:close/>
                  <a:moveTo>
                    <a:pt x="3900" y="4048"/>
                  </a:moveTo>
                  <a:lnTo>
                    <a:pt x="3900" y="4048"/>
                  </a:lnTo>
                  <a:lnTo>
                    <a:pt x="3898" y="4048"/>
                  </a:lnTo>
                  <a:lnTo>
                    <a:pt x="3892" y="4050"/>
                  </a:lnTo>
                  <a:lnTo>
                    <a:pt x="3874" y="4050"/>
                  </a:lnTo>
                  <a:lnTo>
                    <a:pt x="3856" y="4050"/>
                  </a:lnTo>
                  <a:lnTo>
                    <a:pt x="3850" y="4048"/>
                  </a:lnTo>
                  <a:lnTo>
                    <a:pt x="3850" y="4048"/>
                  </a:lnTo>
                  <a:lnTo>
                    <a:pt x="3852" y="4044"/>
                  </a:lnTo>
                  <a:lnTo>
                    <a:pt x="3856" y="4040"/>
                  </a:lnTo>
                  <a:lnTo>
                    <a:pt x="3870" y="4034"/>
                  </a:lnTo>
                  <a:lnTo>
                    <a:pt x="3882" y="4028"/>
                  </a:lnTo>
                  <a:lnTo>
                    <a:pt x="3888" y="4024"/>
                  </a:lnTo>
                  <a:lnTo>
                    <a:pt x="3892" y="4020"/>
                  </a:lnTo>
                  <a:lnTo>
                    <a:pt x="3892" y="4020"/>
                  </a:lnTo>
                  <a:lnTo>
                    <a:pt x="3896" y="4034"/>
                  </a:lnTo>
                  <a:lnTo>
                    <a:pt x="3898" y="4044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lnTo>
                    <a:pt x="3900" y="4048"/>
                  </a:lnTo>
                  <a:close/>
                  <a:moveTo>
                    <a:pt x="4802" y="3376"/>
                  </a:moveTo>
                  <a:lnTo>
                    <a:pt x="4802" y="3376"/>
                  </a:lnTo>
                  <a:lnTo>
                    <a:pt x="4820" y="3382"/>
                  </a:lnTo>
                  <a:lnTo>
                    <a:pt x="4826" y="3384"/>
                  </a:lnTo>
                  <a:lnTo>
                    <a:pt x="4828" y="3388"/>
                  </a:lnTo>
                  <a:lnTo>
                    <a:pt x="4828" y="3390"/>
                  </a:lnTo>
                  <a:lnTo>
                    <a:pt x="4824" y="3394"/>
                  </a:lnTo>
                  <a:lnTo>
                    <a:pt x="4810" y="3400"/>
                  </a:lnTo>
                  <a:lnTo>
                    <a:pt x="4810" y="3400"/>
                  </a:lnTo>
                  <a:lnTo>
                    <a:pt x="4804" y="3396"/>
                  </a:lnTo>
                  <a:lnTo>
                    <a:pt x="4796" y="3388"/>
                  </a:lnTo>
                  <a:lnTo>
                    <a:pt x="4794" y="3384"/>
                  </a:lnTo>
                  <a:lnTo>
                    <a:pt x="4794" y="3380"/>
                  </a:lnTo>
                  <a:lnTo>
                    <a:pt x="4796" y="3378"/>
                  </a:lnTo>
                  <a:lnTo>
                    <a:pt x="4802" y="3376"/>
                  </a:lnTo>
                  <a:lnTo>
                    <a:pt x="4802" y="3376"/>
                  </a:lnTo>
                  <a:lnTo>
                    <a:pt x="4804" y="3378"/>
                  </a:lnTo>
                  <a:lnTo>
                    <a:pt x="4802" y="3378"/>
                  </a:lnTo>
                  <a:lnTo>
                    <a:pt x="4798" y="3378"/>
                  </a:lnTo>
                  <a:lnTo>
                    <a:pt x="4802" y="3376"/>
                  </a:lnTo>
                  <a:lnTo>
                    <a:pt x="4802" y="3376"/>
                  </a:lnTo>
                  <a:close/>
                  <a:moveTo>
                    <a:pt x="4616" y="2804"/>
                  </a:moveTo>
                  <a:lnTo>
                    <a:pt x="4616" y="2804"/>
                  </a:lnTo>
                  <a:lnTo>
                    <a:pt x="4612" y="2816"/>
                  </a:lnTo>
                  <a:lnTo>
                    <a:pt x="4610" y="2818"/>
                  </a:lnTo>
                  <a:lnTo>
                    <a:pt x="4608" y="2820"/>
                  </a:lnTo>
                  <a:lnTo>
                    <a:pt x="4606" y="2820"/>
                  </a:lnTo>
                  <a:lnTo>
                    <a:pt x="4604" y="2818"/>
                  </a:lnTo>
                  <a:lnTo>
                    <a:pt x="4600" y="2812"/>
                  </a:lnTo>
                  <a:lnTo>
                    <a:pt x="4600" y="2806"/>
                  </a:lnTo>
                  <a:lnTo>
                    <a:pt x="4602" y="2802"/>
                  </a:lnTo>
                  <a:lnTo>
                    <a:pt x="4604" y="2800"/>
                  </a:lnTo>
                  <a:lnTo>
                    <a:pt x="4608" y="2800"/>
                  </a:lnTo>
                  <a:lnTo>
                    <a:pt x="4612" y="2800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6" y="2804"/>
                  </a:lnTo>
                  <a:lnTo>
                    <a:pt x="4614" y="2804"/>
                  </a:lnTo>
                  <a:lnTo>
                    <a:pt x="4612" y="2802"/>
                  </a:lnTo>
                  <a:lnTo>
                    <a:pt x="4610" y="2800"/>
                  </a:lnTo>
                  <a:lnTo>
                    <a:pt x="4616" y="2804"/>
                  </a:lnTo>
                  <a:lnTo>
                    <a:pt x="4616" y="2804"/>
                  </a:lnTo>
                  <a:close/>
                  <a:moveTo>
                    <a:pt x="4238" y="2178"/>
                  </a:moveTo>
                  <a:lnTo>
                    <a:pt x="4238" y="2178"/>
                  </a:lnTo>
                  <a:lnTo>
                    <a:pt x="4248" y="2196"/>
                  </a:lnTo>
                  <a:lnTo>
                    <a:pt x="4238" y="2178"/>
                  </a:lnTo>
                  <a:lnTo>
                    <a:pt x="4238" y="2178"/>
                  </a:lnTo>
                  <a:close/>
                  <a:moveTo>
                    <a:pt x="4164" y="2110"/>
                  </a:moveTo>
                  <a:lnTo>
                    <a:pt x="4164" y="2110"/>
                  </a:lnTo>
                  <a:lnTo>
                    <a:pt x="4184" y="2112"/>
                  </a:lnTo>
                  <a:lnTo>
                    <a:pt x="4196" y="2118"/>
                  </a:lnTo>
                  <a:lnTo>
                    <a:pt x="4202" y="2122"/>
                  </a:lnTo>
                  <a:lnTo>
                    <a:pt x="4202" y="2124"/>
                  </a:lnTo>
                  <a:lnTo>
                    <a:pt x="4202" y="2126"/>
                  </a:lnTo>
                  <a:lnTo>
                    <a:pt x="4198" y="2128"/>
                  </a:lnTo>
                  <a:lnTo>
                    <a:pt x="4190" y="2126"/>
                  </a:lnTo>
                  <a:lnTo>
                    <a:pt x="4178" y="2122"/>
                  </a:lnTo>
                  <a:lnTo>
                    <a:pt x="4164" y="2110"/>
                  </a:lnTo>
                  <a:lnTo>
                    <a:pt x="4164" y="2110"/>
                  </a:lnTo>
                  <a:lnTo>
                    <a:pt x="4170" y="2110"/>
                  </a:lnTo>
                  <a:lnTo>
                    <a:pt x="4164" y="2110"/>
                  </a:lnTo>
                  <a:lnTo>
                    <a:pt x="4164" y="2110"/>
                  </a:lnTo>
                  <a:close/>
                  <a:moveTo>
                    <a:pt x="4158" y="2642"/>
                  </a:moveTo>
                  <a:lnTo>
                    <a:pt x="4158" y="2642"/>
                  </a:lnTo>
                  <a:lnTo>
                    <a:pt x="4160" y="2656"/>
                  </a:lnTo>
                  <a:lnTo>
                    <a:pt x="4160" y="2658"/>
                  </a:lnTo>
                  <a:lnTo>
                    <a:pt x="4160" y="2656"/>
                  </a:lnTo>
                  <a:lnTo>
                    <a:pt x="4158" y="2648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lnTo>
                    <a:pt x="4156" y="2644"/>
                  </a:lnTo>
                  <a:lnTo>
                    <a:pt x="4158" y="2642"/>
                  </a:lnTo>
                  <a:lnTo>
                    <a:pt x="4158" y="2642"/>
                  </a:lnTo>
                  <a:close/>
                  <a:moveTo>
                    <a:pt x="4094" y="2620"/>
                  </a:moveTo>
                  <a:lnTo>
                    <a:pt x="4094" y="2620"/>
                  </a:lnTo>
                  <a:lnTo>
                    <a:pt x="4092" y="2618"/>
                  </a:lnTo>
                  <a:lnTo>
                    <a:pt x="4094" y="2618"/>
                  </a:lnTo>
                  <a:lnTo>
                    <a:pt x="4102" y="2620"/>
                  </a:lnTo>
                  <a:lnTo>
                    <a:pt x="4112" y="2626"/>
                  </a:lnTo>
                  <a:lnTo>
                    <a:pt x="4122" y="2632"/>
                  </a:lnTo>
                  <a:lnTo>
                    <a:pt x="4128" y="2640"/>
                  </a:lnTo>
                  <a:lnTo>
                    <a:pt x="4130" y="2644"/>
                  </a:lnTo>
                  <a:lnTo>
                    <a:pt x="4130" y="2648"/>
                  </a:lnTo>
                  <a:lnTo>
                    <a:pt x="4130" y="2652"/>
                  </a:lnTo>
                  <a:lnTo>
                    <a:pt x="4126" y="2654"/>
                  </a:lnTo>
                  <a:lnTo>
                    <a:pt x="4118" y="2658"/>
                  </a:lnTo>
                  <a:lnTo>
                    <a:pt x="4108" y="2658"/>
                  </a:lnTo>
                  <a:lnTo>
                    <a:pt x="4108" y="2658"/>
                  </a:lnTo>
                  <a:lnTo>
                    <a:pt x="4098" y="2654"/>
                  </a:lnTo>
                  <a:lnTo>
                    <a:pt x="4092" y="2650"/>
                  </a:lnTo>
                  <a:lnTo>
                    <a:pt x="4088" y="2644"/>
                  </a:lnTo>
                  <a:lnTo>
                    <a:pt x="4084" y="2638"/>
                  </a:lnTo>
                  <a:lnTo>
                    <a:pt x="4084" y="2632"/>
                  </a:lnTo>
                  <a:lnTo>
                    <a:pt x="4086" y="2626"/>
                  </a:lnTo>
                  <a:lnTo>
                    <a:pt x="4094" y="2620"/>
                  </a:lnTo>
                  <a:lnTo>
                    <a:pt x="4094" y="2620"/>
                  </a:lnTo>
                  <a:lnTo>
                    <a:pt x="4090" y="2622"/>
                  </a:lnTo>
                  <a:lnTo>
                    <a:pt x="4094" y="2620"/>
                  </a:lnTo>
                  <a:lnTo>
                    <a:pt x="4094" y="2620"/>
                  </a:lnTo>
                  <a:close/>
                  <a:moveTo>
                    <a:pt x="3996" y="3506"/>
                  </a:moveTo>
                  <a:lnTo>
                    <a:pt x="3996" y="3506"/>
                  </a:lnTo>
                  <a:lnTo>
                    <a:pt x="3992" y="3510"/>
                  </a:lnTo>
                  <a:lnTo>
                    <a:pt x="3996" y="3506"/>
                  </a:lnTo>
                  <a:lnTo>
                    <a:pt x="3996" y="3506"/>
                  </a:lnTo>
                  <a:close/>
                  <a:moveTo>
                    <a:pt x="3978" y="4034"/>
                  </a:moveTo>
                  <a:lnTo>
                    <a:pt x="3978" y="4034"/>
                  </a:lnTo>
                  <a:lnTo>
                    <a:pt x="3972" y="4034"/>
                  </a:lnTo>
                  <a:lnTo>
                    <a:pt x="3968" y="4036"/>
                  </a:lnTo>
                  <a:lnTo>
                    <a:pt x="3962" y="4042"/>
                  </a:lnTo>
                  <a:lnTo>
                    <a:pt x="3954" y="4046"/>
                  </a:lnTo>
                  <a:lnTo>
                    <a:pt x="3950" y="4048"/>
                  </a:lnTo>
                  <a:lnTo>
                    <a:pt x="3946" y="4048"/>
                  </a:lnTo>
                  <a:lnTo>
                    <a:pt x="3946" y="4048"/>
                  </a:lnTo>
                  <a:lnTo>
                    <a:pt x="3948" y="4044"/>
                  </a:lnTo>
                  <a:lnTo>
                    <a:pt x="3946" y="4042"/>
                  </a:lnTo>
                  <a:lnTo>
                    <a:pt x="3948" y="4044"/>
                  </a:lnTo>
                  <a:lnTo>
                    <a:pt x="3948" y="4044"/>
                  </a:lnTo>
                  <a:lnTo>
                    <a:pt x="3958" y="4032"/>
                  </a:lnTo>
                  <a:lnTo>
                    <a:pt x="3966" y="4020"/>
                  </a:lnTo>
                  <a:lnTo>
                    <a:pt x="3966" y="4020"/>
                  </a:lnTo>
                  <a:lnTo>
                    <a:pt x="3964" y="4024"/>
                  </a:lnTo>
                  <a:lnTo>
                    <a:pt x="3966" y="4026"/>
                  </a:lnTo>
                  <a:lnTo>
                    <a:pt x="3974" y="4022"/>
                  </a:lnTo>
                  <a:lnTo>
                    <a:pt x="3974" y="4022"/>
                  </a:lnTo>
                  <a:lnTo>
                    <a:pt x="3972" y="4026"/>
                  </a:lnTo>
                  <a:lnTo>
                    <a:pt x="3978" y="4026"/>
                  </a:lnTo>
                  <a:lnTo>
                    <a:pt x="3978" y="4026"/>
                  </a:lnTo>
                  <a:lnTo>
                    <a:pt x="3964" y="4042"/>
                  </a:lnTo>
                  <a:lnTo>
                    <a:pt x="3968" y="4040"/>
                  </a:lnTo>
                  <a:lnTo>
                    <a:pt x="3978" y="4034"/>
                  </a:lnTo>
                  <a:lnTo>
                    <a:pt x="3978" y="4034"/>
                  </a:lnTo>
                  <a:close/>
                  <a:moveTo>
                    <a:pt x="3986" y="3994"/>
                  </a:moveTo>
                  <a:lnTo>
                    <a:pt x="3986" y="3994"/>
                  </a:lnTo>
                  <a:lnTo>
                    <a:pt x="3992" y="3992"/>
                  </a:lnTo>
                  <a:lnTo>
                    <a:pt x="3986" y="3994"/>
                  </a:lnTo>
                  <a:lnTo>
                    <a:pt x="3986" y="3994"/>
                  </a:lnTo>
                  <a:lnTo>
                    <a:pt x="3988" y="3994"/>
                  </a:lnTo>
                  <a:lnTo>
                    <a:pt x="3986" y="3994"/>
                  </a:lnTo>
                  <a:lnTo>
                    <a:pt x="3986" y="3994"/>
                  </a:lnTo>
                  <a:close/>
                  <a:moveTo>
                    <a:pt x="4002" y="3506"/>
                  </a:moveTo>
                  <a:lnTo>
                    <a:pt x="4002" y="3506"/>
                  </a:lnTo>
                  <a:lnTo>
                    <a:pt x="4006" y="3504"/>
                  </a:lnTo>
                  <a:lnTo>
                    <a:pt x="4002" y="3506"/>
                  </a:lnTo>
                  <a:lnTo>
                    <a:pt x="4002" y="3506"/>
                  </a:lnTo>
                  <a:close/>
                  <a:moveTo>
                    <a:pt x="4146" y="3060"/>
                  </a:moveTo>
                  <a:lnTo>
                    <a:pt x="4146" y="3060"/>
                  </a:lnTo>
                  <a:lnTo>
                    <a:pt x="4140" y="3048"/>
                  </a:lnTo>
                  <a:lnTo>
                    <a:pt x="4126" y="3036"/>
                  </a:lnTo>
                  <a:lnTo>
                    <a:pt x="4110" y="3022"/>
                  </a:lnTo>
                  <a:lnTo>
                    <a:pt x="4092" y="3010"/>
                  </a:lnTo>
                  <a:lnTo>
                    <a:pt x="4056" y="2984"/>
                  </a:lnTo>
                  <a:lnTo>
                    <a:pt x="4040" y="2972"/>
                  </a:lnTo>
                  <a:lnTo>
                    <a:pt x="4030" y="2964"/>
                  </a:lnTo>
                  <a:lnTo>
                    <a:pt x="4030" y="2964"/>
                  </a:lnTo>
                  <a:lnTo>
                    <a:pt x="4040" y="2960"/>
                  </a:lnTo>
                  <a:lnTo>
                    <a:pt x="4048" y="2952"/>
                  </a:lnTo>
                  <a:lnTo>
                    <a:pt x="4048" y="2952"/>
                  </a:lnTo>
                  <a:lnTo>
                    <a:pt x="4042" y="2948"/>
                  </a:lnTo>
                  <a:lnTo>
                    <a:pt x="4036" y="2946"/>
                  </a:lnTo>
                  <a:lnTo>
                    <a:pt x="4030" y="2944"/>
                  </a:lnTo>
                  <a:lnTo>
                    <a:pt x="4024" y="2944"/>
                  </a:lnTo>
                  <a:lnTo>
                    <a:pt x="4024" y="2944"/>
                  </a:lnTo>
                  <a:lnTo>
                    <a:pt x="4038" y="2938"/>
                  </a:lnTo>
                  <a:lnTo>
                    <a:pt x="4044" y="2934"/>
                  </a:lnTo>
                  <a:lnTo>
                    <a:pt x="4044" y="2932"/>
                  </a:lnTo>
                  <a:lnTo>
                    <a:pt x="4040" y="2928"/>
                  </a:lnTo>
                  <a:lnTo>
                    <a:pt x="4030" y="2920"/>
                  </a:lnTo>
                  <a:lnTo>
                    <a:pt x="4024" y="2914"/>
                  </a:lnTo>
                  <a:lnTo>
                    <a:pt x="4020" y="2908"/>
                  </a:lnTo>
                  <a:lnTo>
                    <a:pt x="4020" y="2908"/>
                  </a:lnTo>
                  <a:lnTo>
                    <a:pt x="4038" y="2904"/>
                  </a:lnTo>
                  <a:lnTo>
                    <a:pt x="4046" y="2902"/>
                  </a:lnTo>
                  <a:lnTo>
                    <a:pt x="4048" y="2900"/>
                  </a:lnTo>
                  <a:lnTo>
                    <a:pt x="4048" y="2898"/>
                  </a:lnTo>
                  <a:lnTo>
                    <a:pt x="4044" y="2896"/>
                  </a:lnTo>
                  <a:lnTo>
                    <a:pt x="4034" y="2890"/>
                  </a:lnTo>
                  <a:lnTo>
                    <a:pt x="4032" y="2888"/>
                  </a:lnTo>
                  <a:lnTo>
                    <a:pt x="4032" y="2886"/>
                  </a:lnTo>
                  <a:lnTo>
                    <a:pt x="4034" y="2886"/>
                  </a:lnTo>
                  <a:lnTo>
                    <a:pt x="4034" y="2886"/>
                  </a:lnTo>
                  <a:lnTo>
                    <a:pt x="4044" y="2888"/>
                  </a:lnTo>
                  <a:lnTo>
                    <a:pt x="4048" y="2890"/>
                  </a:lnTo>
                  <a:lnTo>
                    <a:pt x="4050" y="2888"/>
                  </a:lnTo>
                  <a:lnTo>
                    <a:pt x="4050" y="2884"/>
                  </a:lnTo>
                  <a:lnTo>
                    <a:pt x="4044" y="2874"/>
                  </a:lnTo>
                  <a:lnTo>
                    <a:pt x="4042" y="2868"/>
                  </a:lnTo>
                  <a:lnTo>
                    <a:pt x="4042" y="2862"/>
                  </a:lnTo>
                  <a:lnTo>
                    <a:pt x="4042" y="2862"/>
                  </a:lnTo>
                  <a:lnTo>
                    <a:pt x="4048" y="2864"/>
                  </a:lnTo>
                  <a:lnTo>
                    <a:pt x="4056" y="2866"/>
                  </a:lnTo>
                  <a:lnTo>
                    <a:pt x="4074" y="2862"/>
                  </a:lnTo>
                  <a:lnTo>
                    <a:pt x="4090" y="2858"/>
                  </a:lnTo>
                  <a:lnTo>
                    <a:pt x="4092" y="2854"/>
                  </a:lnTo>
                  <a:lnTo>
                    <a:pt x="4094" y="2854"/>
                  </a:lnTo>
                  <a:lnTo>
                    <a:pt x="4092" y="2852"/>
                  </a:lnTo>
                  <a:lnTo>
                    <a:pt x="4092" y="2852"/>
                  </a:lnTo>
                  <a:lnTo>
                    <a:pt x="4100" y="2854"/>
                  </a:lnTo>
                  <a:lnTo>
                    <a:pt x="4106" y="2858"/>
                  </a:lnTo>
                  <a:lnTo>
                    <a:pt x="4114" y="2864"/>
                  </a:lnTo>
                  <a:lnTo>
                    <a:pt x="4116" y="2866"/>
                  </a:lnTo>
                  <a:lnTo>
                    <a:pt x="4120" y="2864"/>
                  </a:lnTo>
                  <a:lnTo>
                    <a:pt x="4124" y="2860"/>
                  </a:lnTo>
                  <a:lnTo>
                    <a:pt x="4130" y="2852"/>
                  </a:lnTo>
                  <a:lnTo>
                    <a:pt x="4130" y="2852"/>
                  </a:lnTo>
                  <a:lnTo>
                    <a:pt x="4146" y="2868"/>
                  </a:lnTo>
                  <a:lnTo>
                    <a:pt x="4160" y="2882"/>
                  </a:lnTo>
                  <a:lnTo>
                    <a:pt x="4172" y="2896"/>
                  </a:lnTo>
                  <a:lnTo>
                    <a:pt x="4182" y="2910"/>
                  </a:lnTo>
                  <a:lnTo>
                    <a:pt x="4190" y="2924"/>
                  </a:lnTo>
                  <a:lnTo>
                    <a:pt x="4196" y="2936"/>
                  </a:lnTo>
                  <a:lnTo>
                    <a:pt x="4202" y="2960"/>
                  </a:lnTo>
                  <a:lnTo>
                    <a:pt x="4208" y="2982"/>
                  </a:lnTo>
                  <a:lnTo>
                    <a:pt x="4210" y="3006"/>
                  </a:lnTo>
                  <a:lnTo>
                    <a:pt x="4214" y="3032"/>
                  </a:lnTo>
                  <a:lnTo>
                    <a:pt x="4220" y="3058"/>
                  </a:lnTo>
                  <a:lnTo>
                    <a:pt x="4220" y="3058"/>
                  </a:lnTo>
                  <a:lnTo>
                    <a:pt x="4212" y="3054"/>
                  </a:lnTo>
                  <a:lnTo>
                    <a:pt x="4204" y="3052"/>
                  </a:lnTo>
                  <a:lnTo>
                    <a:pt x="4196" y="3052"/>
                  </a:lnTo>
                  <a:lnTo>
                    <a:pt x="4188" y="3052"/>
                  </a:lnTo>
                  <a:lnTo>
                    <a:pt x="4170" y="3056"/>
                  </a:lnTo>
                  <a:lnTo>
                    <a:pt x="4158" y="3058"/>
                  </a:lnTo>
                  <a:lnTo>
                    <a:pt x="4146" y="3060"/>
                  </a:lnTo>
                  <a:lnTo>
                    <a:pt x="4146" y="3060"/>
                  </a:lnTo>
                  <a:lnTo>
                    <a:pt x="4144" y="3052"/>
                  </a:lnTo>
                  <a:lnTo>
                    <a:pt x="4146" y="3060"/>
                  </a:lnTo>
                  <a:lnTo>
                    <a:pt x="4146" y="3060"/>
                  </a:lnTo>
                  <a:close/>
                  <a:moveTo>
                    <a:pt x="4156" y="3938"/>
                  </a:moveTo>
                  <a:lnTo>
                    <a:pt x="4156" y="3938"/>
                  </a:lnTo>
                  <a:lnTo>
                    <a:pt x="4154" y="3936"/>
                  </a:lnTo>
                  <a:lnTo>
                    <a:pt x="4154" y="3934"/>
                  </a:lnTo>
                  <a:lnTo>
                    <a:pt x="4156" y="3932"/>
                  </a:lnTo>
                  <a:lnTo>
                    <a:pt x="4156" y="3932"/>
                  </a:lnTo>
                  <a:lnTo>
                    <a:pt x="4158" y="3934"/>
                  </a:lnTo>
                  <a:lnTo>
                    <a:pt x="4158" y="3936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lnTo>
                    <a:pt x="4156" y="3938"/>
                  </a:lnTo>
                  <a:close/>
                  <a:moveTo>
                    <a:pt x="4164" y="3696"/>
                  </a:moveTo>
                  <a:lnTo>
                    <a:pt x="4164" y="3696"/>
                  </a:lnTo>
                  <a:lnTo>
                    <a:pt x="4176" y="3690"/>
                  </a:lnTo>
                  <a:lnTo>
                    <a:pt x="4184" y="3690"/>
                  </a:lnTo>
                  <a:lnTo>
                    <a:pt x="4186" y="3692"/>
                  </a:lnTo>
                  <a:lnTo>
                    <a:pt x="4188" y="3694"/>
                  </a:lnTo>
                  <a:lnTo>
                    <a:pt x="4188" y="3694"/>
                  </a:lnTo>
                  <a:lnTo>
                    <a:pt x="4172" y="3708"/>
                  </a:lnTo>
                  <a:lnTo>
                    <a:pt x="4162" y="3712"/>
                  </a:lnTo>
                  <a:lnTo>
                    <a:pt x="4160" y="3712"/>
                  </a:lnTo>
                  <a:lnTo>
                    <a:pt x="4160" y="3708"/>
                  </a:lnTo>
                  <a:lnTo>
                    <a:pt x="4164" y="3696"/>
                  </a:lnTo>
                  <a:lnTo>
                    <a:pt x="4164" y="3696"/>
                  </a:lnTo>
                  <a:lnTo>
                    <a:pt x="4166" y="3696"/>
                  </a:lnTo>
                  <a:lnTo>
                    <a:pt x="4164" y="3696"/>
                  </a:lnTo>
                  <a:lnTo>
                    <a:pt x="4164" y="3696"/>
                  </a:lnTo>
                  <a:close/>
                  <a:moveTo>
                    <a:pt x="4186" y="3812"/>
                  </a:moveTo>
                  <a:lnTo>
                    <a:pt x="4186" y="3812"/>
                  </a:lnTo>
                  <a:lnTo>
                    <a:pt x="4182" y="3804"/>
                  </a:lnTo>
                  <a:lnTo>
                    <a:pt x="4182" y="3800"/>
                  </a:lnTo>
                  <a:lnTo>
                    <a:pt x="4186" y="3796"/>
                  </a:lnTo>
                  <a:lnTo>
                    <a:pt x="4192" y="3794"/>
                  </a:lnTo>
                  <a:lnTo>
                    <a:pt x="4208" y="3794"/>
                  </a:lnTo>
                  <a:lnTo>
                    <a:pt x="4216" y="3794"/>
                  </a:lnTo>
                  <a:lnTo>
                    <a:pt x="4216" y="3794"/>
                  </a:lnTo>
                  <a:lnTo>
                    <a:pt x="4212" y="3800"/>
                  </a:lnTo>
                  <a:lnTo>
                    <a:pt x="4206" y="3810"/>
                  </a:lnTo>
                  <a:lnTo>
                    <a:pt x="4202" y="3814"/>
                  </a:lnTo>
                  <a:lnTo>
                    <a:pt x="4196" y="3816"/>
                  </a:lnTo>
                  <a:lnTo>
                    <a:pt x="4192" y="3816"/>
                  </a:lnTo>
                  <a:lnTo>
                    <a:pt x="4186" y="3812"/>
                  </a:lnTo>
                  <a:lnTo>
                    <a:pt x="4186" y="3812"/>
                  </a:lnTo>
                  <a:lnTo>
                    <a:pt x="4184" y="3810"/>
                  </a:lnTo>
                  <a:lnTo>
                    <a:pt x="4186" y="3812"/>
                  </a:lnTo>
                  <a:lnTo>
                    <a:pt x="4188" y="3814"/>
                  </a:lnTo>
                  <a:lnTo>
                    <a:pt x="4186" y="3812"/>
                  </a:lnTo>
                  <a:lnTo>
                    <a:pt x="4186" y="3812"/>
                  </a:lnTo>
                  <a:close/>
                  <a:moveTo>
                    <a:pt x="4210" y="4026"/>
                  </a:moveTo>
                  <a:lnTo>
                    <a:pt x="4210" y="4026"/>
                  </a:lnTo>
                  <a:lnTo>
                    <a:pt x="4226" y="4012"/>
                  </a:lnTo>
                  <a:lnTo>
                    <a:pt x="4232" y="4010"/>
                  </a:lnTo>
                  <a:lnTo>
                    <a:pt x="4238" y="4006"/>
                  </a:lnTo>
                  <a:lnTo>
                    <a:pt x="4246" y="4006"/>
                  </a:lnTo>
                  <a:lnTo>
                    <a:pt x="4256" y="4006"/>
                  </a:lnTo>
                  <a:lnTo>
                    <a:pt x="4256" y="4006"/>
                  </a:lnTo>
                  <a:lnTo>
                    <a:pt x="4210" y="4026"/>
                  </a:lnTo>
                  <a:lnTo>
                    <a:pt x="4210" y="4026"/>
                  </a:lnTo>
                  <a:lnTo>
                    <a:pt x="4216" y="4028"/>
                  </a:lnTo>
                  <a:lnTo>
                    <a:pt x="4210" y="4026"/>
                  </a:lnTo>
                  <a:lnTo>
                    <a:pt x="4210" y="4026"/>
                  </a:lnTo>
                  <a:close/>
                  <a:moveTo>
                    <a:pt x="4246" y="3848"/>
                  </a:moveTo>
                  <a:lnTo>
                    <a:pt x="4246" y="3848"/>
                  </a:lnTo>
                  <a:lnTo>
                    <a:pt x="4236" y="3846"/>
                  </a:lnTo>
                  <a:lnTo>
                    <a:pt x="4234" y="3844"/>
                  </a:lnTo>
                  <a:lnTo>
                    <a:pt x="4232" y="3842"/>
                  </a:lnTo>
                  <a:lnTo>
                    <a:pt x="4236" y="3836"/>
                  </a:lnTo>
                  <a:lnTo>
                    <a:pt x="4248" y="3826"/>
                  </a:lnTo>
                  <a:lnTo>
                    <a:pt x="4248" y="3826"/>
                  </a:lnTo>
                  <a:lnTo>
                    <a:pt x="4254" y="3830"/>
                  </a:lnTo>
                  <a:lnTo>
                    <a:pt x="4260" y="3838"/>
                  </a:lnTo>
                  <a:lnTo>
                    <a:pt x="4260" y="3842"/>
                  </a:lnTo>
                  <a:lnTo>
                    <a:pt x="4258" y="3844"/>
                  </a:lnTo>
                  <a:lnTo>
                    <a:pt x="4254" y="3846"/>
                  </a:lnTo>
                  <a:lnTo>
                    <a:pt x="4246" y="3848"/>
                  </a:lnTo>
                  <a:lnTo>
                    <a:pt x="4246" y="3848"/>
                  </a:lnTo>
                  <a:lnTo>
                    <a:pt x="4248" y="3848"/>
                  </a:lnTo>
                  <a:lnTo>
                    <a:pt x="4246" y="3848"/>
                  </a:lnTo>
                  <a:lnTo>
                    <a:pt x="4246" y="3848"/>
                  </a:lnTo>
                  <a:close/>
                  <a:moveTo>
                    <a:pt x="4244" y="2350"/>
                  </a:moveTo>
                  <a:lnTo>
                    <a:pt x="4244" y="2350"/>
                  </a:lnTo>
                  <a:lnTo>
                    <a:pt x="4250" y="2346"/>
                  </a:lnTo>
                  <a:lnTo>
                    <a:pt x="4244" y="2350"/>
                  </a:lnTo>
                  <a:lnTo>
                    <a:pt x="4244" y="2350"/>
                  </a:lnTo>
                  <a:close/>
                  <a:moveTo>
                    <a:pt x="4334" y="3792"/>
                  </a:moveTo>
                  <a:lnTo>
                    <a:pt x="4334" y="3792"/>
                  </a:lnTo>
                  <a:lnTo>
                    <a:pt x="4330" y="3782"/>
                  </a:lnTo>
                  <a:lnTo>
                    <a:pt x="4330" y="3780"/>
                  </a:lnTo>
                  <a:lnTo>
                    <a:pt x="4330" y="3780"/>
                  </a:lnTo>
                  <a:lnTo>
                    <a:pt x="4336" y="3784"/>
                  </a:lnTo>
                  <a:lnTo>
                    <a:pt x="4342" y="3790"/>
                  </a:lnTo>
                  <a:lnTo>
                    <a:pt x="4346" y="3796"/>
                  </a:lnTo>
                  <a:lnTo>
                    <a:pt x="4348" y="3800"/>
                  </a:lnTo>
                  <a:lnTo>
                    <a:pt x="4348" y="3800"/>
                  </a:lnTo>
                  <a:lnTo>
                    <a:pt x="4346" y="3800"/>
                  </a:lnTo>
                  <a:lnTo>
                    <a:pt x="4334" y="3792"/>
                  </a:lnTo>
                  <a:lnTo>
                    <a:pt x="4334" y="3792"/>
                  </a:lnTo>
                  <a:lnTo>
                    <a:pt x="4334" y="3790"/>
                  </a:lnTo>
                  <a:lnTo>
                    <a:pt x="4334" y="3792"/>
                  </a:lnTo>
                  <a:lnTo>
                    <a:pt x="4336" y="3794"/>
                  </a:lnTo>
                  <a:lnTo>
                    <a:pt x="4334" y="3792"/>
                  </a:lnTo>
                  <a:lnTo>
                    <a:pt x="4334" y="3792"/>
                  </a:lnTo>
                  <a:close/>
                  <a:moveTo>
                    <a:pt x="4364" y="2290"/>
                  </a:moveTo>
                  <a:lnTo>
                    <a:pt x="4364" y="2290"/>
                  </a:lnTo>
                  <a:lnTo>
                    <a:pt x="4364" y="2306"/>
                  </a:lnTo>
                  <a:lnTo>
                    <a:pt x="4360" y="2320"/>
                  </a:lnTo>
                  <a:lnTo>
                    <a:pt x="4354" y="2328"/>
                  </a:lnTo>
                  <a:lnTo>
                    <a:pt x="4346" y="2332"/>
                  </a:lnTo>
                  <a:lnTo>
                    <a:pt x="4334" y="2334"/>
                  </a:lnTo>
                  <a:lnTo>
                    <a:pt x="4322" y="2332"/>
                  </a:lnTo>
                  <a:lnTo>
                    <a:pt x="4310" y="2328"/>
                  </a:lnTo>
                  <a:lnTo>
                    <a:pt x="4296" y="2322"/>
                  </a:lnTo>
                  <a:lnTo>
                    <a:pt x="4268" y="2308"/>
                  </a:lnTo>
                  <a:lnTo>
                    <a:pt x="4242" y="2292"/>
                  </a:lnTo>
                  <a:lnTo>
                    <a:pt x="4224" y="2280"/>
                  </a:lnTo>
                  <a:lnTo>
                    <a:pt x="4212" y="2274"/>
                  </a:lnTo>
                  <a:lnTo>
                    <a:pt x="4212" y="2274"/>
                  </a:lnTo>
                  <a:lnTo>
                    <a:pt x="4216" y="2270"/>
                  </a:lnTo>
                  <a:lnTo>
                    <a:pt x="4222" y="2264"/>
                  </a:lnTo>
                  <a:lnTo>
                    <a:pt x="4238" y="2254"/>
                  </a:lnTo>
                  <a:lnTo>
                    <a:pt x="4252" y="2244"/>
                  </a:lnTo>
                  <a:lnTo>
                    <a:pt x="4256" y="2240"/>
                  </a:lnTo>
                  <a:lnTo>
                    <a:pt x="4256" y="2234"/>
                  </a:lnTo>
                  <a:lnTo>
                    <a:pt x="4256" y="2234"/>
                  </a:lnTo>
                  <a:lnTo>
                    <a:pt x="4226" y="2226"/>
                  </a:lnTo>
                  <a:lnTo>
                    <a:pt x="4226" y="2226"/>
                  </a:lnTo>
                  <a:lnTo>
                    <a:pt x="4254" y="2220"/>
                  </a:lnTo>
                  <a:lnTo>
                    <a:pt x="4280" y="2214"/>
                  </a:lnTo>
                  <a:lnTo>
                    <a:pt x="4304" y="2210"/>
                  </a:lnTo>
                  <a:lnTo>
                    <a:pt x="4314" y="2208"/>
                  </a:lnTo>
                  <a:lnTo>
                    <a:pt x="4324" y="2208"/>
                  </a:lnTo>
                  <a:lnTo>
                    <a:pt x="4332" y="2208"/>
                  </a:lnTo>
                  <a:lnTo>
                    <a:pt x="4338" y="2212"/>
                  </a:lnTo>
                  <a:lnTo>
                    <a:pt x="4346" y="2216"/>
                  </a:lnTo>
                  <a:lnTo>
                    <a:pt x="4352" y="2224"/>
                  </a:lnTo>
                  <a:lnTo>
                    <a:pt x="4356" y="2236"/>
                  </a:lnTo>
                  <a:lnTo>
                    <a:pt x="4360" y="2250"/>
                  </a:lnTo>
                  <a:lnTo>
                    <a:pt x="4362" y="2268"/>
                  </a:lnTo>
                  <a:lnTo>
                    <a:pt x="4364" y="2290"/>
                  </a:lnTo>
                  <a:lnTo>
                    <a:pt x="4364" y="2290"/>
                  </a:lnTo>
                  <a:lnTo>
                    <a:pt x="4364" y="2292"/>
                  </a:lnTo>
                  <a:lnTo>
                    <a:pt x="4364" y="2290"/>
                  </a:lnTo>
                  <a:lnTo>
                    <a:pt x="4364" y="2286"/>
                  </a:lnTo>
                  <a:lnTo>
                    <a:pt x="4364" y="2290"/>
                  </a:lnTo>
                  <a:lnTo>
                    <a:pt x="4364" y="2290"/>
                  </a:lnTo>
                  <a:close/>
                  <a:moveTo>
                    <a:pt x="4392" y="3676"/>
                  </a:moveTo>
                  <a:lnTo>
                    <a:pt x="4392" y="3676"/>
                  </a:lnTo>
                  <a:lnTo>
                    <a:pt x="4402" y="3666"/>
                  </a:lnTo>
                  <a:lnTo>
                    <a:pt x="4392" y="3676"/>
                  </a:lnTo>
                  <a:lnTo>
                    <a:pt x="4392" y="3676"/>
                  </a:lnTo>
                  <a:lnTo>
                    <a:pt x="4394" y="3674"/>
                  </a:lnTo>
                  <a:lnTo>
                    <a:pt x="4392" y="3676"/>
                  </a:lnTo>
                  <a:lnTo>
                    <a:pt x="4392" y="3676"/>
                  </a:lnTo>
                  <a:close/>
                  <a:moveTo>
                    <a:pt x="4422" y="3816"/>
                  </a:moveTo>
                  <a:lnTo>
                    <a:pt x="4422" y="3816"/>
                  </a:lnTo>
                  <a:lnTo>
                    <a:pt x="4406" y="3814"/>
                  </a:lnTo>
                  <a:lnTo>
                    <a:pt x="4402" y="3812"/>
                  </a:lnTo>
                  <a:lnTo>
                    <a:pt x="4410" y="3812"/>
                  </a:lnTo>
                  <a:lnTo>
                    <a:pt x="4426" y="3812"/>
                  </a:lnTo>
                  <a:lnTo>
                    <a:pt x="4428" y="3814"/>
                  </a:lnTo>
                  <a:lnTo>
                    <a:pt x="4422" y="3816"/>
                  </a:lnTo>
                  <a:lnTo>
                    <a:pt x="4422" y="3816"/>
                  </a:lnTo>
                  <a:lnTo>
                    <a:pt x="4420" y="3816"/>
                  </a:lnTo>
                  <a:lnTo>
                    <a:pt x="4422" y="3814"/>
                  </a:lnTo>
                  <a:lnTo>
                    <a:pt x="4424" y="3814"/>
                  </a:lnTo>
                  <a:lnTo>
                    <a:pt x="4422" y="3816"/>
                  </a:lnTo>
                  <a:lnTo>
                    <a:pt x="4422" y="3816"/>
                  </a:lnTo>
                  <a:close/>
                  <a:moveTo>
                    <a:pt x="4478" y="3980"/>
                  </a:moveTo>
                  <a:lnTo>
                    <a:pt x="4478" y="3980"/>
                  </a:lnTo>
                  <a:lnTo>
                    <a:pt x="4484" y="3980"/>
                  </a:lnTo>
                  <a:lnTo>
                    <a:pt x="4488" y="3980"/>
                  </a:lnTo>
                  <a:lnTo>
                    <a:pt x="4490" y="3982"/>
                  </a:lnTo>
                  <a:lnTo>
                    <a:pt x="4490" y="3982"/>
                  </a:lnTo>
                  <a:lnTo>
                    <a:pt x="4490" y="3984"/>
                  </a:lnTo>
                  <a:lnTo>
                    <a:pt x="4486" y="3984"/>
                  </a:lnTo>
                  <a:lnTo>
                    <a:pt x="4482" y="3984"/>
                  </a:lnTo>
                  <a:lnTo>
                    <a:pt x="4478" y="3980"/>
                  </a:lnTo>
                  <a:lnTo>
                    <a:pt x="4478" y="3980"/>
                  </a:lnTo>
                  <a:lnTo>
                    <a:pt x="4480" y="3982"/>
                  </a:lnTo>
                  <a:lnTo>
                    <a:pt x="4478" y="3980"/>
                  </a:lnTo>
                  <a:lnTo>
                    <a:pt x="4478" y="3980"/>
                  </a:lnTo>
                  <a:close/>
                  <a:moveTo>
                    <a:pt x="4492" y="3800"/>
                  </a:moveTo>
                  <a:lnTo>
                    <a:pt x="4492" y="3800"/>
                  </a:lnTo>
                  <a:lnTo>
                    <a:pt x="4490" y="3802"/>
                  </a:lnTo>
                  <a:lnTo>
                    <a:pt x="4492" y="3800"/>
                  </a:lnTo>
                  <a:lnTo>
                    <a:pt x="4496" y="3796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800"/>
                  </a:lnTo>
                  <a:lnTo>
                    <a:pt x="4492" y="3798"/>
                  </a:lnTo>
                  <a:lnTo>
                    <a:pt x="4492" y="3800"/>
                  </a:lnTo>
                  <a:lnTo>
                    <a:pt x="4492" y="3800"/>
                  </a:lnTo>
                  <a:close/>
                  <a:moveTo>
                    <a:pt x="4516" y="3822"/>
                  </a:moveTo>
                  <a:lnTo>
                    <a:pt x="4516" y="3822"/>
                  </a:lnTo>
                  <a:lnTo>
                    <a:pt x="4504" y="3822"/>
                  </a:lnTo>
                  <a:lnTo>
                    <a:pt x="4500" y="3822"/>
                  </a:lnTo>
                  <a:lnTo>
                    <a:pt x="4500" y="3820"/>
                  </a:lnTo>
                  <a:lnTo>
                    <a:pt x="4502" y="3818"/>
                  </a:lnTo>
                  <a:lnTo>
                    <a:pt x="4508" y="3814"/>
                  </a:lnTo>
                  <a:lnTo>
                    <a:pt x="4516" y="3812"/>
                  </a:lnTo>
                  <a:lnTo>
                    <a:pt x="4520" y="3810"/>
                  </a:lnTo>
                  <a:lnTo>
                    <a:pt x="4522" y="3812"/>
                  </a:lnTo>
                  <a:lnTo>
                    <a:pt x="4522" y="3814"/>
                  </a:lnTo>
                  <a:lnTo>
                    <a:pt x="4516" y="3822"/>
                  </a:lnTo>
                  <a:lnTo>
                    <a:pt x="4516" y="3822"/>
                  </a:lnTo>
                  <a:lnTo>
                    <a:pt x="4516" y="3820"/>
                  </a:lnTo>
                  <a:lnTo>
                    <a:pt x="4516" y="3820"/>
                  </a:lnTo>
                  <a:lnTo>
                    <a:pt x="4518" y="3820"/>
                  </a:lnTo>
                  <a:lnTo>
                    <a:pt x="4516" y="3822"/>
                  </a:lnTo>
                  <a:lnTo>
                    <a:pt x="4516" y="3822"/>
                  </a:lnTo>
                  <a:close/>
                  <a:moveTo>
                    <a:pt x="4522" y="3980"/>
                  </a:moveTo>
                  <a:lnTo>
                    <a:pt x="4522" y="3980"/>
                  </a:lnTo>
                  <a:lnTo>
                    <a:pt x="4524" y="3978"/>
                  </a:lnTo>
                  <a:lnTo>
                    <a:pt x="4522" y="3980"/>
                  </a:lnTo>
                  <a:lnTo>
                    <a:pt x="4522" y="3980"/>
                  </a:lnTo>
                  <a:close/>
                  <a:moveTo>
                    <a:pt x="4532" y="2574"/>
                  </a:moveTo>
                  <a:lnTo>
                    <a:pt x="4532" y="2574"/>
                  </a:lnTo>
                  <a:lnTo>
                    <a:pt x="4514" y="2590"/>
                  </a:lnTo>
                  <a:lnTo>
                    <a:pt x="4494" y="2612"/>
                  </a:lnTo>
                  <a:lnTo>
                    <a:pt x="4474" y="2634"/>
                  </a:lnTo>
                  <a:lnTo>
                    <a:pt x="4454" y="2652"/>
                  </a:lnTo>
                  <a:lnTo>
                    <a:pt x="4444" y="2658"/>
                  </a:lnTo>
                  <a:lnTo>
                    <a:pt x="4434" y="2662"/>
                  </a:lnTo>
                  <a:lnTo>
                    <a:pt x="4424" y="2664"/>
                  </a:lnTo>
                  <a:lnTo>
                    <a:pt x="4414" y="2662"/>
                  </a:lnTo>
                  <a:lnTo>
                    <a:pt x="4406" y="2656"/>
                  </a:lnTo>
                  <a:lnTo>
                    <a:pt x="4396" y="2644"/>
                  </a:lnTo>
                  <a:lnTo>
                    <a:pt x="4388" y="2628"/>
                  </a:lnTo>
                  <a:lnTo>
                    <a:pt x="4380" y="2608"/>
                  </a:lnTo>
                  <a:lnTo>
                    <a:pt x="4380" y="2608"/>
                  </a:lnTo>
                  <a:lnTo>
                    <a:pt x="4396" y="2608"/>
                  </a:lnTo>
                  <a:lnTo>
                    <a:pt x="4398" y="2608"/>
                  </a:lnTo>
                  <a:lnTo>
                    <a:pt x="4396" y="2608"/>
                  </a:lnTo>
                  <a:lnTo>
                    <a:pt x="4386" y="2604"/>
                  </a:lnTo>
                  <a:lnTo>
                    <a:pt x="4384" y="2602"/>
                  </a:lnTo>
                  <a:lnTo>
                    <a:pt x="4382" y="2596"/>
                  </a:lnTo>
                  <a:lnTo>
                    <a:pt x="4382" y="2596"/>
                  </a:lnTo>
                  <a:lnTo>
                    <a:pt x="4390" y="2600"/>
                  </a:lnTo>
                  <a:lnTo>
                    <a:pt x="4396" y="2600"/>
                  </a:lnTo>
                  <a:lnTo>
                    <a:pt x="4400" y="2600"/>
                  </a:lnTo>
                  <a:lnTo>
                    <a:pt x="4404" y="2596"/>
                  </a:lnTo>
                  <a:lnTo>
                    <a:pt x="4408" y="2592"/>
                  </a:lnTo>
                  <a:lnTo>
                    <a:pt x="4410" y="2586"/>
                  </a:lnTo>
                  <a:lnTo>
                    <a:pt x="4412" y="2570"/>
                  </a:lnTo>
                  <a:lnTo>
                    <a:pt x="4412" y="2554"/>
                  </a:lnTo>
                  <a:lnTo>
                    <a:pt x="4410" y="2540"/>
                  </a:lnTo>
                  <a:lnTo>
                    <a:pt x="4408" y="2526"/>
                  </a:lnTo>
                  <a:lnTo>
                    <a:pt x="4404" y="2520"/>
                  </a:lnTo>
                  <a:lnTo>
                    <a:pt x="4404" y="2520"/>
                  </a:lnTo>
                  <a:lnTo>
                    <a:pt x="4434" y="2510"/>
                  </a:lnTo>
                  <a:lnTo>
                    <a:pt x="4446" y="2506"/>
                  </a:lnTo>
                  <a:lnTo>
                    <a:pt x="4448" y="2502"/>
                  </a:lnTo>
                  <a:lnTo>
                    <a:pt x="4444" y="2500"/>
                  </a:lnTo>
                  <a:lnTo>
                    <a:pt x="4444" y="2500"/>
                  </a:lnTo>
                  <a:lnTo>
                    <a:pt x="4458" y="2502"/>
                  </a:lnTo>
                  <a:lnTo>
                    <a:pt x="4474" y="2504"/>
                  </a:lnTo>
                  <a:lnTo>
                    <a:pt x="4488" y="2510"/>
                  </a:lnTo>
                  <a:lnTo>
                    <a:pt x="4504" y="2518"/>
                  </a:lnTo>
                  <a:lnTo>
                    <a:pt x="4516" y="2528"/>
                  </a:lnTo>
                  <a:lnTo>
                    <a:pt x="4526" y="2540"/>
                  </a:lnTo>
                  <a:lnTo>
                    <a:pt x="4530" y="2548"/>
                  </a:lnTo>
                  <a:lnTo>
                    <a:pt x="4532" y="2556"/>
                  </a:lnTo>
                  <a:lnTo>
                    <a:pt x="4532" y="2564"/>
                  </a:lnTo>
                  <a:lnTo>
                    <a:pt x="4532" y="2574"/>
                  </a:lnTo>
                  <a:lnTo>
                    <a:pt x="4532" y="2574"/>
                  </a:lnTo>
                  <a:lnTo>
                    <a:pt x="4532" y="2570"/>
                  </a:lnTo>
                  <a:lnTo>
                    <a:pt x="4532" y="2574"/>
                  </a:lnTo>
                  <a:lnTo>
                    <a:pt x="4532" y="2574"/>
                  </a:lnTo>
                  <a:close/>
                  <a:moveTo>
                    <a:pt x="4578" y="3844"/>
                  </a:moveTo>
                  <a:lnTo>
                    <a:pt x="4578" y="3844"/>
                  </a:lnTo>
                  <a:lnTo>
                    <a:pt x="4578" y="3838"/>
                  </a:lnTo>
                  <a:lnTo>
                    <a:pt x="4580" y="3834"/>
                  </a:lnTo>
                  <a:lnTo>
                    <a:pt x="4584" y="3832"/>
                  </a:lnTo>
                  <a:lnTo>
                    <a:pt x="4588" y="3832"/>
                  </a:lnTo>
                  <a:lnTo>
                    <a:pt x="4600" y="3834"/>
                  </a:lnTo>
                  <a:lnTo>
                    <a:pt x="4608" y="3838"/>
                  </a:lnTo>
                  <a:lnTo>
                    <a:pt x="4608" y="3838"/>
                  </a:lnTo>
                  <a:lnTo>
                    <a:pt x="4604" y="3838"/>
                  </a:lnTo>
                  <a:lnTo>
                    <a:pt x="4604" y="3840"/>
                  </a:lnTo>
                  <a:lnTo>
                    <a:pt x="4608" y="3840"/>
                  </a:lnTo>
                  <a:lnTo>
                    <a:pt x="4608" y="3840"/>
                  </a:lnTo>
                  <a:lnTo>
                    <a:pt x="4600" y="3848"/>
                  </a:lnTo>
                  <a:lnTo>
                    <a:pt x="4594" y="3852"/>
                  </a:lnTo>
                  <a:lnTo>
                    <a:pt x="4586" y="3850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lnTo>
                    <a:pt x="4578" y="3844"/>
                  </a:lnTo>
                  <a:close/>
                  <a:moveTo>
                    <a:pt x="4608" y="4102"/>
                  </a:moveTo>
                  <a:lnTo>
                    <a:pt x="4608" y="4102"/>
                  </a:lnTo>
                  <a:lnTo>
                    <a:pt x="4606" y="4102"/>
                  </a:lnTo>
                  <a:lnTo>
                    <a:pt x="4604" y="4100"/>
                  </a:lnTo>
                  <a:lnTo>
                    <a:pt x="4594" y="4100"/>
                  </a:lnTo>
                  <a:lnTo>
                    <a:pt x="4592" y="4098"/>
                  </a:lnTo>
                  <a:lnTo>
                    <a:pt x="4592" y="4098"/>
                  </a:lnTo>
                  <a:lnTo>
                    <a:pt x="4602" y="4094"/>
                  </a:lnTo>
                  <a:lnTo>
                    <a:pt x="4602" y="4094"/>
                  </a:lnTo>
                  <a:lnTo>
                    <a:pt x="4606" y="4098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lnTo>
                    <a:pt x="4608" y="4102"/>
                  </a:lnTo>
                  <a:close/>
                  <a:moveTo>
                    <a:pt x="4630" y="4008"/>
                  </a:moveTo>
                  <a:lnTo>
                    <a:pt x="4630" y="4008"/>
                  </a:lnTo>
                  <a:lnTo>
                    <a:pt x="4626" y="4002"/>
                  </a:lnTo>
                  <a:lnTo>
                    <a:pt x="4628" y="3998"/>
                  </a:lnTo>
                  <a:lnTo>
                    <a:pt x="4634" y="3998"/>
                  </a:lnTo>
                  <a:lnTo>
                    <a:pt x="4640" y="3998"/>
                  </a:lnTo>
                  <a:lnTo>
                    <a:pt x="4660" y="4002"/>
                  </a:lnTo>
                  <a:lnTo>
                    <a:pt x="4660" y="4002"/>
                  </a:lnTo>
                  <a:lnTo>
                    <a:pt x="4652" y="4006"/>
                  </a:lnTo>
                  <a:lnTo>
                    <a:pt x="4646" y="4008"/>
                  </a:lnTo>
                  <a:lnTo>
                    <a:pt x="4638" y="4008"/>
                  </a:lnTo>
                  <a:lnTo>
                    <a:pt x="4630" y="4008"/>
                  </a:lnTo>
                  <a:lnTo>
                    <a:pt x="4630" y="4008"/>
                  </a:lnTo>
                  <a:lnTo>
                    <a:pt x="4628" y="4006"/>
                  </a:lnTo>
                  <a:lnTo>
                    <a:pt x="4630" y="4006"/>
                  </a:lnTo>
                  <a:lnTo>
                    <a:pt x="4632" y="4008"/>
                  </a:lnTo>
                  <a:lnTo>
                    <a:pt x="4634" y="4010"/>
                  </a:lnTo>
                  <a:lnTo>
                    <a:pt x="4630" y="4008"/>
                  </a:lnTo>
                  <a:lnTo>
                    <a:pt x="4630" y="4008"/>
                  </a:lnTo>
                  <a:close/>
                  <a:moveTo>
                    <a:pt x="4710" y="3828"/>
                  </a:moveTo>
                  <a:lnTo>
                    <a:pt x="4710" y="3828"/>
                  </a:lnTo>
                  <a:lnTo>
                    <a:pt x="4706" y="3824"/>
                  </a:lnTo>
                  <a:lnTo>
                    <a:pt x="4706" y="3822"/>
                  </a:lnTo>
                  <a:lnTo>
                    <a:pt x="4706" y="3820"/>
                  </a:lnTo>
                  <a:lnTo>
                    <a:pt x="4708" y="3818"/>
                  </a:lnTo>
                  <a:lnTo>
                    <a:pt x="4712" y="3816"/>
                  </a:lnTo>
                  <a:lnTo>
                    <a:pt x="4720" y="3818"/>
                  </a:lnTo>
                  <a:lnTo>
                    <a:pt x="4726" y="3820"/>
                  </a:lnTo>
                  <a:lnTo>
                    <a:pt x="4728" y="3822"/>
                  </a:lnTo>
                  <a:lnTo>
                    <a:pt x="4728" y="3822"/>
                  </a:lnTo>
                  <a:lnTo>
                    <a:pt x="4726" y="3824"/>
                  </a:lnTo>
                  <a:lnTo>
                    <a:pt x="4724" y="3826"/>
                  </a:lnTo>
                  <a:lnTo>
                    <a:pt x="4710" y="3828"/>
                  </a:lnTo>
                  <a:lnTo>
                    <a:pt x="4710" y="3828"/>
                  </a:lnTo>
                  <a:lnTo>
                    <a:pt x="4712" y="3828"/>
                  </a:lnTo>
                  <a:lnTo>
                    <a:pt x="4710" y="3828"/>
                  </a:lnTo>
                  <a:lnTo>
                    <a:pt x="4710" y="3828"/>
                  </a:lnTo>
                  <a:close/>
                  <a:moveTo>
                    <a:pt x="4812" y="3818"/>
                  </a:moveTo>
                  <a:lnTo>
                    <a:pt x="4812" y="3818"/>
                  </a:lnTo>
                  <a:lnTo>
                    <a:pt x="4810" y="3816"/>
                  </a:lnTo>
                  <a:lnTo>
                    <a:pt x="4812" y="3818"/>
                  </a:lnTo>
                  <a:lnTo>
                    <a:pt x="4812" y="3818"/>
                  </a:lnTo>
                  <a:close/>
                  <a:moveTo>
                    <a:pt x="4826" y="4034"/>
                  </a:moveTo>
                  <a:lnTo>
                    <a:pt x="4826" y="4034"/>
                  </a:lnTo>
                  <a:lnTo>
                    <a:pt x="4818" y="4028"/>
                  </a:lnTo>
                  <a:lnTo>
                    <a:pt x="4818" y="4028"/>
                  </a:lnTo>
                  <a:lnTo>
                    <a:pt x="4820" y="4028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4" y="4034"/>
                  </a:lnTo>
                  <a:lnTo>
                    <a:pt x="4824" y="4032"/>
                  </a:lnTo>
                  <a:lnTo>
                    <a:pt x="4826" y="4034"/>
                  </a:lnTo>
                  <a:lnTo>
                    <a:pt x="4826" y="4034"/>
                  </a:lnTo>
                  <a:lnTo>
                    <a:pt x="4826" y="4034"/>
                  </a:lnTo>
                  <a:close/>
                  <a:moveTo>
                    <a:pt x="4832" y="4076"/>
                  </a:moveTo>
                  <a:lnTo>
                    <a:pt x="4832" y="4076"/>
                  </a:lnTo>
                  <a:lnTo>
                    <a:pt x="4830" y="4074"/>
                  </a:lnTo>
                  <a:lnTo>
                    <a:pt x="4830" y="4074"/>
                  </a:lnTo>
                  <a:lnTo>
                    <a:pt x="4832" y="4070"/>
                  </a:lnTo>
                  <a:lnTo>
                    <a:pt x="4832" y="4070"/>
                  </a:lnTo>
                  <a:lnTo>
                    <a:pt x="4834" y="4070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0" y="4076"/>
                  </a:lnTo>
                  <a:lnTo>
                    <a:pt x="4830" y="4076"/>
                  </a:lnTo>
                  <a:lnTo>
                    <a:pt x="4832" y="4076"/>
                  </a:lnTo>
                  <a:lnTo>
                    <a:pt x="4832" y="4076"/>
                  </a:lnTo>
                  <a:lnTo>
                    <a:pt x="4832" y="4076"/>
                  </a:lnTo>
                  <a:close/>
                  <a:moveTo>
                    <a:pt x="4832" y="4028"/>
                  </a:moveTo>
                  <a:lnTo>
                    <a:pt x="4832" y="4028"/>
                  </a:lnTo>
                  <a:lnTo>
                    <a:pt x="4830" y="4026"/>
                  </a:lnTo>
                  <a:lnTo>
                    <a:pt x="4832" y="4028"/>
                  </a:lnTo>
                  <a:lnTo>
                    <a:pt x="4836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lnTo>
                    <a:pt x="4832" y="4028"/>
                  </a:lnTo>
                  <a:close/>
                  <a:moveTo>
                    <a:pt x="4816" y="3606"/>
                  </a:moveTo>
                  <a:lnTo>
                    <a:pt x="4816" y="3606"/>
                  </a:lnTo>
                  <a:lnTo>
                    <a:pt x="4780" y="3614"/>
                  </a:lnTo>
                  <a:lnTo>
                    <a:pt x="4746" y="3620"/>
                  </a:lnTo>
                  <a:lnTo>
                    <a:pt x="4718" y="3620"/>
                  </a:lnTo>
                  <a:lnTo>
                    <a:pt x="4690" y="3616"/>
                  </a:lnTo>
                  <a:lnTo>
                    <a:pt x="4664" y="3610"/>
                  </a:lnTo>
                  <a:lnTo>
                    <a:pt x="4636" y="3602"/>
                  </a:lnTo>
                  <a:lnTo>
                    <a:pt x="4576" y="3582"/>
                  </a:lnTo>
                  <a:lnTo>
                    <a:pt x="4576" y="3582"/>
                  </a:lnTo>
                  <a:lnTo>
                    <a:pt x="4582" y="3576"/>
                  </a:lnTo>
                  <a:lnTo>
                    <a:pt x="4584" y="3572"/>
                  </a:lnTo>
                  <a:lnTo>
                    <a:pt x="4584" y="3568"/>
                  </a:lnTo>
                  <a:lnTo>
                    <a:pt x="4582" y="3564"/>
                  </a:lnTo>
                  <a:lnTo>
                    <a:pt x="4570" y="3558"/>
                  </a:lnTo>
                  <a:lnTo>
                    <a:pt x="4556" y="3554"/>
                  </a:lnTo>
                  <a:lnTo>
                    <a:pt x="4556" y="3554"/>
                  </a:lnTo>
                  <a:lnTo>
                    <a:pt x="4574" y="3544"/>
                  </a:lnTo>
                  <a:lnTo>
                    <a:pt x="4574" y="3544"/>
                  </a:lnTo>
                  <a:lnTo>
                    <a:pt x="4554" y="3538"/>
                  </a:lnTo>
                  <a:lnTo>
                    <a:pt x="4532" y="3534"/>
                  </a:lnTo>
                  <a:lnTo>
                    <a:pt x="4532" y="3534"/>
                  </a:lnTo>
                  <a:lnTo>
                    <a:pt x="4540" y="3534"/>
                  </a:lnTo>
                  <a:lnTo>
                    <a:pt x="4548" y="3530"/>
                  </a:lnTo>
                  <a:lnTo>
                    <a:pt x="4556" y="3526"/>
                  </a:lnTo>
                  <a:lnTo>
                    <a:pt x="4564" y="3520"/>
                  </a:lnTo>
                  <a:lnTo>
                    <a:pt x="4602" y="3492"/>
                  </a:lnTo>
                  <a:lnTo>
                    <a:pt x="4622" y="3478"/>
                  </a:lnTo>
                  <a:lnTo>
                    <a:pt x="4632" y="3472"/>
                  </a:lnTo>
                  <a:lnTo>
                    <a:pt x="4644" y="3468"/>
                  </a:lnTo>
                  <a:lnTo>
                    <a:pt x="4654" y="3468"/>
                  </a:lnTo>
                  <a:lnTo>
                    <a:pt x="4666" y="3468"/>
                  </a:lnTo>
                  <a:lnTo>
                    <a:pt x="4676" y="3472"/>
                  </a:lnTo>
                  <a:lnTo>
                    <a:pt x="4688" y="3480"/>
                  </a:lnTo>
                  <a:lnTo>
                    <a:pt x="4688" y="3480"/>
                  </a:lnTo>
                  <a:lnTo>
                    <a:pt x="4710" y="3478"/>
                  </a:lnTo>
                  <a:lnTo>
                    <a:pt x="4728" y="3478"/>
                  </a:lnTo>
                  <a:lnTo>
                    <a:pt x="4746" y="3480"/>
                  </a:lnTo>
                  <a:lnTo>
                    <a:pt x="4764" y="3484"/>
                  </a:lnTo>
                  <a:lnTo>
                    <a:pt x="4778" y="3488"/>
                  </a:lnTo>
                  <a:lnTo>
                    <a:pt x="4792" y="3494"/>
                  </a:lnTo>
                  <a:lnTo>
                    <a:pt x="4802" y="3500"/>
                  </a:lnTo>
                  <a:lnTo>
                    <a:pt x="4812" y="3510"/>
                  </a:lnTo>
                  <a:lnTo>
                    <a:pt x="4820" y="3518"/>
                  </a:lnTo>
                  <a:lnTo>
                    <a:pt x="4826" y="3528"/>
                  </a:lnTo>
                  <a:lnTo>
                    <a:pt x="4830" y="3540"/>
                  </a:lnTo>
                  <a:lnTo>
                    <a:pt x="4832" y="3552"/>
                  </a:lnTo>
                  <a:lnTo>
                    <a:pt x="4832" y="3564"/>
                  </a:lnTo>
                  <a:lnTo>
                    <a:pt x="4828" y="3578"/>
                  </a:lnTo>
                  <a:lnTo>
                    <a:pt x="4824" y="3592"/>
                  </a:lnTo>
                  <a:lnTo>
                    <a:pt x="4816" y="3606"/>
                  </a:lnTo>
                  <a:lnTo>
                    <a:pt x="4816" y="3606"/>
                  </a:lnTo>
                  <a:lnTo>
                    <a:pt x="4814" y="3606"/>
                  </a:lnTo>
                  <a:lnTo>
                    <a:pt x="4812" y="3606"/>
                  </a:lnTo>
                  <a:lnTo>
                    <a:pt x="4816" y="3602"/>
                  </a:lnTo>
                  <a:lnTo>
                    <a:pt x="4818" y="3600"/>
                  </a:lnTo>
                  <a:lnTo>
                    <a:pt x="4818" y="3602"/>
                  </a:lnTo>
                  <a:lnTo>
                    <a:pt x="4816" y="3606"/>
                  </a:lnTo>
                  <a:lnTo>
                    <a:pt x="4816" y="3606"/>
                  </a:lnTo>
                  <a:close/>
                  <a:moveTo>
                    <a:pt x="4872" y="4010"/>
                  </a:moveTo>
                  <a:lnTo>
                    <a:pt x="4872" y="4010"/>
                  </a:lnTo>
                  <a:lnTo>
                    <a:pt x="4866" y="4006"/>
                  </a:lnTo>
                  <a:lnTo>
                    <a:pt x="4864" y="4004"/>
                  </a:lnTo>
                  <a:lnTo>
                    <a:pt x="4866" y="4004"/>
                  </a:lnTo>
                  <a:lnTo>
                    <a:pt x="4870" y="4004"/>
                  </a:lnTo>
                  <a:lnTo>
                    <a:pt x="4876" y="4006"/>
                  </a:lnTo>
                  <a:lnTo>
                    <a:pt x="4876" y="4008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2" y="4010"/>
                  </a:lnTo>
                  <a:lnTo>
                    <a:pt x="4874" y="4008"/>
                  </a:lnTo>
                  <a:lnTo>
                    <a:pt x="4874" y="4008"/>
                  </a:lnTo>
                  <a:lnTo>
                    <a:pt x="4872" y="4010"/>
                  </a:lnTo>
                  <a:lnTo>
                    <a:pt x="4872" y="4010"/>
                  </a:lnTo>
                  <a:close/>
                  <a:moveTo>
                    <a:pt x="4874" y="2478"/>
                  </a:moveTo>
                  <a:lnTo>
                    <a:pt x="4874" y="2478"/>
                  </a:lnTo>
                  <a:lnTo>
                    <a:pt x="4870" y="2474"/>
                  </a:lnTo>
                  <a:lnTo>
                    <a:pt x="4868" y="2470"/>
                  </a:lnTo>
                  <a:lnTo>
                    <a:pt x="4868" y="2468"/>
                  </a:lnTo>
                  <a:lnTo>
                    <a:pt x="4868" y="2466"/>
                  </a:lnTo>
                  <a:lnTo>
                    <a:pt x="4874" y="2462"/>
                  </a:lnTo>
                  <a:lnTo>
                    <a:pt x="4882" y="2462"/>
                  </a:lnTo>
                  <a:lnTo>
                    <a:pt x="4888" y="2462"/>
                  </a:lnTo>
                  <a:lnTo>
                    <a:pt x="4890" y="2464"/>
                  </a:lnTo>
                  <a:lnTo>
                    <a:pt x="4890" y="2464"/>
                  </a:lnTo>
                  <a:lnTo>
                    <a:pt x="4888" y="2468"/>
                  </a:lnTo>
                  <a:lnTo>
                    <a:pt x="4886" y="2470"/>
                  </a:lnTo>
                  <a:lnTo>
                    <a:pt x="4874" y="2478"/>
                  </a:lnTo>
                  <a:lnTo>
                    <a:pt x="4874" y="2478"/>
                  </a:lnTo>
                  <a:lnTo>
                    <a:pt x="4872" y="2476"/>
                  </a:lnTo>
                  <a:lnTo>
                    <a:pt x="4872" y="2474"/>
                  </a:lnTo>
                  <a:lnTo>
                    <a:pt x="4874" y="2476"/>
                  </a:lnTo>
                  <a:lnTo>
                    <a:pt x="4874" y="2478"/>
                  </a:lnTo>
                  <a:lnTo>
                    <a:pt x="4874" y="2478"/>
                  </a:lnTo>
                  <a:close/>
                  <a:moveTo>
                    <a:pt x="5196" y="974"/>
                  </a:moveTo>
                  <a:lnTo>
                    <a:pt x="5196" y="974"/>
                  </a:lnTo>
                  <a:lnTo>
                    <a:pt x="5194" y="976"/>
                  </a:lnTo>
                  <a:lnTo>
                    <a:pt x="5196" y="974"/>
                  </a:lnTo>
                  <a:lnTo>
                    <a:pt x="5196" y="974"/>
                  </a:lnTo>
                  <a:close/>
                  <a:moveTo>
                    <a:pt x="5058" y="330"/>
                  </a:moveTo>
                  <a:lnTo>
                    <a:pt x="5058" y="330"/>
                  </a:lnTo>
                  <a:lnTo>
                    <a:pt x="5064" y="332"/>
                  </a:lnTo>
                  <a:lnTo>
                    <a:pt x="5066" y="334"/>
                  </a:lnTo>
                  <a:lnTo>
                    <a:pt x="5062" y="334"/>
                  </a:lnTo>
                  <a:lnTo>
                    <a:pt x="5056" y="332"/>
                  </a:lnTo>
                  <a:lnTo>
                    <a:pt x="5056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60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lnTo>
                    <a:pt x="5058" y="330"/>
                  </a:lnTo>
                  <a:close/>
                  <a:moveTo>
                    <a:pt x="5028" y="312"/>
                  </a:moveTo>
                  <a:lnTo>
                    <a:pt x="5028" y="312"/>
                  </a:lnTo>
                  <a:lnTo>
                    <a:pt x="5034" y="314"/>
                  </a:lnTo>
                  <a:lnTo>
                    <a:pt x="5032" y="316"/>
                  </a:lnTo>
                  <a:lnTo>
                    <a:pt x="5028" y="314"/>
                  </a:lnTo>
                  <a:lnTo>
                    <a:pt x="5028" y="314"/>
                  </a:lnTo>
                  <a:lnTo>
                    <a:pt x="5028" y="312"/>
                  </a:lnTo>
                  <a:lnTo>
                    <a:pt x="5028" y="312"/>
                  </a:lnTo>
                  <a:lnTo>
                    <a:pt x="5026" y="314"/>
                  </a:lnTo>
                  <a:lnTo>
                    <a:pt x="5028" y="312"/>
                  </a:lnTo>
                  <a:lnTo>
                    <a:pt x="5028" y="312"/>
                  </a:lnTo>
                  <a:close/>
                  <a:moveTo>
                    <a:pt x="5032" y="402"/>
                  </a:moveTo>
                  <a:lnTo>
                    <a:pt x="5032" y="402"/>
                  </a:lnTo>
                  <a:lnTo>
                    <a:pt x="5042" y="404"/>
                  </a:lnTo>
                  <a:lnTo>
                    <a:pt x="5044" y="406"/>
                  </a:lnTo>
                  <a:lnTo>
                    <a:pt x="5046" y="406"/>
                  </a:lnTo>
                  <a:lnTo>
                    <a:pt x="5040" y="410"/>
                  </a:lnTo>
                  <a:lnTo>
                    <a:pt x="5034" y="412"/>
                  </a:lnTo>
                  <a:lnTo>
                    <a:pt x="5026" y="414"/>
                  </a:lnTo>
                  <a:lnTo>
                    <a:pt x="5022" y="412"/>
                  </a:lnTo>
                  <a:lnTo>
                    <a:pt x="5020" y="410"/>
                  </a:lnTo>
                  <a:lnTo>
                    <a:pt x="5022" y="408"/>
                  </a:lnTo>
                  <a:lnTo>
                    <a:pt x="5032" y="402"/>
                  </a:lnTo>
                  <a:lnTo>
                    <a:pt x="5032" y="402"/>
                  </a:lnTo>
                  <a:lnTo>
                    <a:pt x="5034" y="402"/>
                  </a:lnTo>
                  <a:lnTo>
                    <a:pt x="5032" y="402"/>
                  </a:lnTo>
                  <a:lnTo>
                    <a:pt x="5030" y="402"/>
                  </a:lnTo>
                  <a:lnTo>
                    <a:pt x="5032" y="402"/>
                  </a:lnTo>
                  <a:lnTo>
                    <a:pt x="5032" y="402"/>
                  </a:lnTo>
                  <a:close/>
                  <a:moveTo>
                    <a:pt x="4982" y="864"/>
                  </a:moveTo>
                  <a:lnTo>
                    <a:pt x="4982" y="864"/>
                  </a:lnTo>
                  <a:lnTo>
                    <a:pt x="4994" y="894"/>
                  </a:lnTo>
                  <a:lnTo>
                    <a:pt x="4994" y="894"/>
                  </a:lnTo>
                  <a:lnTo>
                    <a:pt x="4994" y="896"/>
                  </a:lnTo>
                  <a:lnTo>
                    <a:pt x="4990" y="896"/>
                  </a:lnTo>
                  <a:lnTo>
                    <a:pt x="4986" y="888"/>
                  </a:lnTo>
                  <a:lnTo>
                    <a:pt x="4982" y="874"/>
                  </a:lnTo>
                  <a:lnTo>
                    <a:pt x="4980" y="868"/>
                  </a:lnTo>
                  <a:lnTo>
                    <a:pt x="4982" y="864"/>
                  </a:lnTo>
                  <a:lnTo>
                    <a:pt x="4982" y="864"/>
                  </a:lnTo>
                  <a:lnTo>
                    <a:pt x="4984" y="868"/>
                  </a:lnTo>
                  <a:lnTo>
                    <a:pt x="4982" y="870"/>
                  </a:lnTo>
                  <a:lnTo>
                    <a:pt x="4982" y="868"/>
                  </a:lnTo>
                  <a:lnTo>
                    <a:pt x="4982" y="864"/>
                  </a:lnTo>
                  <a:lnTo>
                    <a:pt x="4982" y="864"/>
                  </a:lnTo>
                  <a:close/>
                  <a:moveTo>
                    <a:pt x="4896" y="3674"/>
                  </a:moveTo>
                  <a:lnTo>
                    <a:pt x="4896" y="3674"/>
                  </a:lnTo>
                  <a:lnTo>
                    <a:pt x="4916" y="3680"/>
                  </a:lnTo>
                  <a:lnTo>
                    <a:pt x="4896" y="3674"/>
                  </a:lnTo>
                  <a:lnTo>
                    <a:pt x="4896" y="3674"/>
                  </a:lnTo>
                  <a:lnTo>
                    <a:pt x="4900" y="3676"/>
                  </a:lnTo>
                  <a:lnTo>
                    <a:pt x="4896" y="3674"/>
                  </a:lnTo>
                  <a:lnTo>
                    <a:pt x="4896" y="3674"/>
                  </a:lnTo>
                  <a:close/>
                  <a:moveTo>
                    <a:pt x="4944" y="3066"/>
                  </a:moveTo>
                  <a:lnTo>
                    <a:pt x="4944" y="3066"/>
                  </a:lnTo>
                  <a:lnTo>
                    <a:pt x="4940" y="3068"/>
                  </a:lnTo>
                  <a:lnTo>
                    <a:pt x="4936" y="3068"/>
                  </a:lnTo>
                  <a:lnTo>
                    <a:pt x="4922" y="3064"/>
                  </a:lnTo>
                  <a:lnTo>
                    <a:pt x="4904" y="3054"/>
                  </a:lnTo>
                  <a:lnTo>
                    <a:pt x="4904" y="3054"/>
                  </a:lnTo>
                  <a:lnTo>
                    <a:pt x="4902" y="3042"/>
                  </a:lnTo>
                  <a:lnTo>
                    <a:pt x="4904" y="3032"/>
                  </a:lnTo>
                  <a:lnTo>
                    <a:pt x="4908" y="3024"/>
                  </a:lnTo>
                  <a:lnTo>
                    <a:pt x="4914" y="3018"/>
                  </a:lnTo>
                  <a:lnTo>
                    <a:pt x="4922" y="3012"/>
                  </a:lnTo>
                  <a:lnTo>
                    <a:pt x="4930" y="3010"/>
                  </a:lnTo>
                  <a:lnTo>
                    <a:pt x="4940" y="3008"/>
                  </a:lnTo>
                  <a:lnTo>
                    <a:pt x="4950" y="3006"/>
                  </a:lnTo>
                  <a:lnTo>
                    <a:pt x="4960" y="3008"/>
                  </a:lnTo>
                  <a:lnTo>
                    <a:pt x="4968" y="3012"/>
                  </a:lnTo>
                  <a:lnTo>
                    <a:pt x="4976" y="3016"/>
                  </a:lnTo>
                  <a:lnTo>
                    <a:pt x="4982" y="3022"/>
                  </a:lnTo>
                  <a:lnTo>
                    <a:pt x="4986" y="3032"/>
                  </a:lnTo>
                  <a:lnTo>
                    <a:pt x="4988" y="3042"/>
                  </a:lnTo>
                  <a:lnTo>
                    <a:pt x="4986" y="3054"/>
                  </a:lnTo>
                  <a:lnTo>
                    <a:pt x="4982" y="3070"/>
                  </a:lnTo>
                  <a:lnTo>
                    <a:pt x="4982" y="3070"/>
                  </a:lnTo>
                  <a:lnTo>
                    <a:pt x="4964" y="3068"/>
                  </a:lnTo>
                  <a:lnTo>
                    <a:pt x="4944" y="3066"/>
                  </a:lnTo>
                  <a:lnTo>
                    <a:pt x="4944" y="3066"/>
                  </a:lnTo>
                  <a:lnTo>
                    <a:pt x="4942" y="3070"/>
                  </a:lnTo>
                  <a:lnTo>
                    <a:pt x="4944" y="3070"/>
                  </a:lnTo>
                  <a:lnTo>
                    <a:pt x="4946" y="3066"/>
                  </a:lnTo>
                  <a:lnTo>
                    <a:pt x="4946" y="3066"/>
                  </a:lnTo>
                  <a:lnTo>
                    <a:pt x="4944" y="3066"/>
                  </a:lnTo>
                  <a:lnTo>
                    <a:pt x="4944" y="3066"/>
                  </a:lnTo>
                  <a:close/>
                  <a:moveTo>
                    <a:pt x="4970" y="3998"/>
                  </a:moveTo>
                  <a:lnTo>
                    <a:pt x="4970" y="3998"/>
                  </a:lnTo>
                  <a:lnTo>
                    <a:pt x="4964" y="3994"/>
                  </a:lnTo>
                  <a:lnTo>
                    <a:pt x="4970" y="3994"/>
                  </a:lnTo>
                  <a:lnTo>
                    <a:pt x="4974" y="3996"/>
                  </a:lnTo>
                  <a:lnTo>
                    <a:pt x="4974" y="3998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68" y="3996"/>
                  </a:lnTo>
                  <a:lnTo>
                    <a:pt x="4970" y="3996"/>
                  </a:lnTo>
                  <a:lnTo>
                    <a:pt x="4970" y="3998"/>
                  </a:lnTo>
                  <a:lnTo>
                    <a:pt x="4970" y="3998"/>
                  </a:lnTo>
                  <a:lnTo>
                    <a:pt x="4970" y="3998"/>
                  </a:lnTo>
                  <a:close/>
                  <a:moveTo>
                    <a:pt x="4990" y="3888"/>
                  </a:moveTo>
                  <a:lnTo>
                    <a:pt x="4990" y="3888"/>
                  </a:lnTo>
                  <a:lnTo>
                    <a:pt x="4980" y="3894"/>
                  </a:lnTo>
                  <a:lnTo>
                    <a:pt x="4972" y="3894"/>
                  </a:lnTo>
                  <a:lnTo>
                    <a:pt x="4970" y="3892"/>
                  </a:lnTo>
                  <a:lnTo>
                    <a:pt x="4968" y="3890"/>
                  </a:lnTo>
                  <a:lnTo>
                    <a:pt x="4964" y="3884"/>
                  </a:lnTo>
                  <a:lnTo>
                    <a:pt x="4964" y="3884"/>
                  </a:lnTo>
                  <a:lnTo>
                    <a:pt x="4974" y="3880"/>
                  </a:lnTo>
                  <a:lnTo>
                    <a:pt x="4980" y="3878"/>
                  </a:lnTo>
                  <a:lnTo>
                    <a:pt x="4984" y="3878"/>
                  </a:lnTo>
                  <a:lnTo>
                    <a:pt x="4988" y="3880"/>
                  </a:lnTo>
                  <a:lnTo>
                    <a:pt x="4990" y="3884"/>
                  </a:lnTo>
                  <a:lnTo>
                    <a:pt x="4990" y="3888"/>
                  </a:lnTo>
                  <a:lnTo>
                    <a:pt x="4990" y="3888"/>
                  </a:lnTo>
                  <a:lnTo>
                    <a:pt x="4988" y="3890"/>
                  </a:lnTo>
                  <a:lnTo>
                    <a:pt x="4988" y="3888"/>
                  </a:lnTo>
                  <a:lnTo>
                    <a:pt x="4988" y="3886"/>
                  </a:lnTo>
                  <a:lnTo>
                    <a:pt x="4990" y="3888"/>
                  </a:lnTo>
                  <a:lnTo>
                    <a:pt x="4990" y="3888"/>
                  </a:lnTo>
                  <a:close/>
                  <a:moveTo>
                    <a:pt x="5010" y="3904"/>
                  </a:moveTo>
                  <a:lnTo>
                    <a:pt x="5010" y="3904"/>
                  </a:lnTo>
                  <a:lnTo>
                    <a:pt x="5004" y="3902"/>
                  </a:lnTo>
                  <a:lnTo>
                    <a:pt x="5004" y="3900"/>
                  </a:lnTo>
                  <a:lnTo>
                    <a:pt x="5004" y="3898"/>
                  </a:lnTo>
                  <a:lnTo>
                    <a:pt x="5008" y="3896"/>
                  </a:lnTo>
                  <a:lnTo>
                    <a:pt x="5014" y="3894"/>
                  </a:lnTo>
                  <a:lnTo>
                    <a:pt x="5028" y="3894"/>
                  </a:lnTo>
                  <a:lnTo>
                    <a:pt x="5030" y="3894"/>
                  </a:lnTo>
                  <a:lnTo>
                    <a:pt x="5032" y="3896"/>
                  </a:lnTo>
                  <a:lnTo>
                    <a:pt x="5030" y="3896"/>
                  </a:lnTo>
                  <a:lnTo>
                    <a:pt x="5030" y="3896"/>
                  </a:lnTo>
                  <a:lnTo>
                    <a:pt x="5032" y="3900"/>
                  </a:lnTo>
                  <a:lnTo>
                    <a:pt x="5032" y="3906"/>
                  </a:lnTo>
                  <a:lnTo>
                    <a:pt x="5032" y="3908"/>
                  </a:lnTo>
                  <a:lnTo>
                    <a:pt x="5028" y="3910"/>
                  </a:lnTo>
                  <a:lnTo>
                    <a:pt x="5020" y="3908"/>
                  </a:lnTo>
                  <a:lnTo>
                    <a:pt x="5010" y="3904"/>
                  </a:lnTo>
                  <a:lnTo>
                    <a:pt x="5010" y="3904"/>
                  </a:lnTo>
                  <a:lnTo>
                    <a:pt x="5012" y="3906"/>
                  </a:lnTo>
                  <a:lnTo>
                    <a:pt x="5010" y="3904"/>
                  </a:lnTo>
                  <a:lnTo>
                    <a:pt x="5010" y="3904"/>
                  </a:lnTo>
                  <a:close/>
                  <a:moveTo>
                    <a:pt x="5048" y="3910"/>
                  </a:moveTo>
                  <a:lnTo>
                    <a:pt x="5048" y="3910"/>
                  </a:lnTo>
                  <a:lnTo>
                    <a:pt x="5048" y="3908"/>
                  </a:lnTo>
                  <a:lnTo>
                    <a:pt x="5048" y="3910"/>
                  </a:lnTo>
                  <a:lnTo>
                    <a:pt x="5048" y="3910"/>
                  </a:lnTo>
                  <a:close/>
                  <a:moveTo>
                    <a:pt x="5018" y="3194"/>
                  </a:moveTo>
                  <a:lnTo>
                    <a:pt x="5018" y="3194"/>
                  </a:lnTo>
                  <a:lnTo>
                    <a:pt x="5012" y="3190"/>
                  </a:lnTo>
                  <a:lnTo>
                    <a:pt x="5000" y="3182"/>
                  </a:lnTo>
                  <a:lnTo>
                    <a:pt x="4984" y="3168"/>
                  </a:lnTo>
                  <a:lnTo>
                    <a:pt x="4968" y="3150"/>
                  </a:lnTo>
                  <a:lnTo>
                    <a:pt x="4962" y="3142"/>
                  </a:lnTo>
                  <a:lnTo>
                    <a:pt x="4956" y="3132"/>
                  </a:lnTo>
                  <a:lnTo>
                    <a:pt x="4954" y="3122"/>
                  </a:lnTo>
                  <a:lnTo>
                    <a:pt x="4956" y="3112"/>
                  </a:lnTo>
                  <a:lnTo>
                    <a:pt x="4960" y="3102"/>
                  </a:lnTo>
                  <a:lnTo>
                    <a:pt x="4968" y="3092"/>
                  </a:lnTo>
                  <a:lnTo>
                    <a:pt x="4980" y="3084"/>
                  </a:lnTo>
                  <a:lnTo>
                    <a:pt x="4998" y="3074"/>
                  </a:lnTo>
                  <a:lnTo>
                    <a:pt x="4998" y="3074"/>
                  </a:lnTo>
                  <a:lnTo>
                    <a:pt x="5004" y="3076"/>
                  </a:lnTo>
                  <a:lnTo>
                    <a:pt x="5014" y="3076"/>
                  </a:lnTo>
                  <a:lnTo>
                    <a:pt x="5044" y="3078"/>
                  </a:lnTo>
                  <a:lnTo>
                    <a:pt x="5060" y="3080"/>
                  </a:lnTo>
                  <a:lnTo>
                    <a:pt x="5074" y="3084"/>
                  </a:lnTo>
                  <a:lnTo>
                    <a:pt x="5080" y="3088"/>
                  </a:lnTo>
                  <a:lnTo>
                    <a:pt x="5086" y="3094"/>
                  </a:lnTo>
                  <a:lnTo>
                    <a:pt x="5090" y="3100"/>
                  </a:lnTo>
                  <a:lnTo>
                    <a:pt x="5092" y="3108"/>
                  </a:lnTo>
                  <a:lnTo>
                    <a:pt x="5092" y="3108"/>
                  </a:lnTo>
                  <a:lnTo>
                    <a:pt x="5096" y="3136"/>
                  </a:lnTo>
                  <a:lnTo>
                    <a:pt x="5096" y="3156"/>
                  </a:lnTo>
                  <a:lnTo>
                    <a:pt x="5094" y="3162"/>
                  </a:lnTo>
                  <a:lnTo>
                    <a:pt x="5092" y="3166"/>
                  </a:lnTo>
                  <a:lnTo>
                    <a:pt x="5088" y="3170"/>
                  </a:lnTo>
                  <a:lnTo>
                    <a:pt x="5084" y="3172"/>
                  </a:lnTo>
                  <a:lnTo>
                    <a:pt x="5072" y="3176"/>
                  </a:lnTo>
                  <a:lnTo>
                    <a:pt x="5056" y="3178"/>
                  </a:lnTo>
                  <a:lnTo>
                    <a:pt x="5038" y="3184"/>
                  </a:lnTo>
                  <a:lnTo>
                    <a:pt x="5018" y="3194"/>
                  </a:lnTo>
                  <a:lnTo>
                    <a:pt x="5018" y="3194"/>
                  </a:lnTo>
                  <a:lnTo>
                    <a:pt x="5020" y="3188"/>
                  </a:lnTo>
                  <a:lnTo>
                    <a:pt x="5024" y="3188"/>
                  </a:lnTo>
                  <a:lnTo>
                    <a:pt x="5024" y="3188"/>
                  </a:lnTo>
                  <a:lnTo>
                    <a:pt x="5018" y="3194"/>
                  </a:lnTo>
                  <a:lnTo>
                    <a:pt x="5018" y="3194"/>
                  </a:lnTo>
                  <a:close/>
                  <a:moveTo>
                    <a:pt x="5102" y="3918"/>
                  </a:moveTo>
                  <a:lnTo>
                    <a:pt x="5102" y="3918"/>
                  </a:lnTo>
                  <a:lnTo>
                    <a:pt x="5094" y="3922"/>
                  </a:lnTo>
                  <a:lnTo>
                    <a:pt x="5088" y="3922"/>
                  </a:lnTo>
                  <a:lnTo>
                    <a:pt x="5082" y="3922"/>
                  </a:lnTo>
                  <a:lnTo>
                    <a:pt x="5080" y="3922"/>
                  </a:lnTo>
                  <a:lnTo>
                    <a:pt x="5078" y="3920"/>
                  </a:lnTo>
                  <a:lnTo>
                    <a:pt x="5082" y="3918"/>
                  </a:lnTo>
                  <a:lnTo>
                    <a:pt x="5090" y="3918"/>
                  </a:lnTo>
                  <a:lnTo>
                    <a:pt x="5102" y="3918"/>
                  </a:lnTo>
                  <a:lnTo>
                    <a:pt x="5102" y="3918"/>
                  </a:lnTo>
                  <a:lnTo>
                    <a:pt x="5098" y="3920"/>
                  </a:lnTo>
                  <a:lnTo>
                    <a:pt x="5102" y="3918"/>
                  </a:lnTo>
                  <a:lnTo>
                    <a:pt x="5102" y="3918"/>
                  </a:lnTo>
                  <a:close/>
                  <a:moveTo>
                    <a:pt x="5112" y="3984"/>
                  </a:moveTo>
                  <a:lnTo>
                    <a:pt x="5112" y="3984"/>
                  </a:lnTo>
                  <a:lnTo>
                    <a:pt x="5104" y="3988"/>
                  </a:lnTo>
                  <a:lnTo>
                    <a:pt x="5092" y="3994"/>
                  </a:lnTo>
                  <a:lnTo>
                    <a:pt x="5086" y="3996"/>
                  </a:lnTo>
                  <a:lnTo>
                    <a:pt x="5078" y="3994"/>
                  </a:lnTo>
                  <a:lnTo>
                    <a:pt x="5070" y="3990"/>
                  </a:lnTo>
                  <a:lnTo>
                    <a:pt x="5064" y="3984"/>
                  </a:lnTo>
                  <a:lnTo>
                    <a:pt x="5064" y="3984"/>
                  </a:lnTo>
                  <a:lnTo>
                    <a:pt x="5062" y="3978"/>
                  </a:lnTo>
                  <a:lnTo>
                    <a:pt x="5064" y="3974"/>
                  </a:lnTo>
                  <a:lnTo>
                    <a:pt x="5066" y="3970"/>
                  </a:lnTo>
                  <a:lnTo>
                    <a:pt x="5070" y="3970"/>
                  </a:lnTo>
                  <a:lnTo>
                    <a:pt x="5078" y="3970"/>
                  </a:lnTo>
                  <a:lnTo>
                    <a:pt x="5088" y="3972"/>
                  </a:lnTo>
                  <a:lnTo>
                    <a:pt x="5108" y="3980"/>
                  </a:lnTo>
                  <a:lnTo>
                    <a:pt x="5112" y="3984"/>
                  </a:lnTo>
                  <a:lnTo>
                    <a:pt x="5114" y="3984"/>
                  </a:lnTo>
                  <a:lnTo>
                    <a:pt x="5112" y="3984"/>
                  </a:lnTo>
                  <a:lnTo>
                    <a:pt x="5112" y="3984"/>
                  </a:lnTo>
                  <a:lnTo>
                    <a:pt x="5110" y="3984"/>
                  </a:lnTo>
                  <a:lnTo>
                    <a:pt x="5112" y="3984"/>
                  </a:lnTo>
                  <a:lnTo>
                    <a:pt x="5112" y="3984"/>
                  </a:lnTo>
                  <a:close/>
                  <a:moveTo>
                    <a:pt x="5114" y="50"/>
                  </a:moveTo>
                  <a:lnTo>
                    <a:pt x="5114" y="50"/>
                  </a:lnTo>
                  <a:lnTo>
                    <a:pt x="5128" y="48"/>
                  </a:lnTo>
                  <a:lnTo>
                    <a:pt x="5142" y="46"/>
                  </a:lnTo>
                  <a:lnTo>
                    <a:pt x="5156" y="48"/>
                  </a:lnTo>
                  <a:lnTo>
                    <a:pt x="5170" y="50"/>
                  </a:lnTo>
                  <a:lnTo>
                    <a:pt x="5170" y="50"/>
                  </a:lnTo>
                  <a:lnTo>
                    <a:pt x="5114" y="50"/>
                  </a:lnTo>
                  <a:lnTo>
                    <a:pt x="5114" y="50"/>
                  </a:lnTo>
                  <a:lnTo>
                    <a:pt x="5116" y="50"/>
                  </a:lnTo>
                  <a:lnTo>
                    <a:pt x="5114" y="50"/>
                  </a:lnTo>
                  <a:lnTo>
                    <a:pt x="5114" y="50"/>
                  </a:lnTo>
                  <a:close/>
                  <a:moveTo>
                    <a:pt x="5186" y="3964"/>
                  </a:moveTo>
                  <a:lnTo>
                    <a:pt x="5186" y="3964"/>
                  </a:lnTo>
                  <a:lnTo>
                    <a:pt x="5178" y="3962"/>
                  </a:lnTo>
                  <a:lnTo>
                    <a:pt x="5176" y="3958"/>
                  </a:lnTo>
                  <a:lnTo>
                    <a:pt x="5178" y="3956"/>
                  </a:lnTo>
                  <a:lnTo>
                    <a:pt x="5182" y="3954"/>
                  </a:lnTo>
                  <a:lnTo>
                    <a:pt x="5194" y="3952"/>
                  </a:lnTo>
                  <a:lnTo>
                    <a:pt x="5204" y="3952"/>
                  </a:lnTo>
                  <a:lnTo>
                    <a:pt x="5204" y="3952"/>
                  </a:lnTo>
                  <a:lnTo>
                    <a:pt x="5202" y="3954"/>
                  </a:lnTo>
                  <a:lnTo>
                    <a:pt x="5204" y="3954"/>
                  </a:lnTo>
                  <a:lnTo>
                    <a:pt x="5208" y="3958"/>
                  </a:lnTo>
                  <a:lnTo>
                    <a:pt x="5222" y="3966"/>
                  </a:lnTo>
                  <a:lnTo>
                    <a:pt x="5224" y="3968"/>
                  </a:lnTo>
                  <a:lnTo>
                    <a:pt x="5222" y="3970"/>
                  </a:lnTo>
                  <a:lnTo>
                    <a:pt x="5186" y="3964"/>
                  </a:lnTo>
                  <a:lnTo>
                    <a:pt x="5186" y="3964"/>
                  </a:lnTo>
                  <a:lnTo>
                    <a:pt x="5188" y="3964"/>
                  </a:lnTo>
                  <a:lnTo>
                    <a:pt x="5186" y="3964"/>
                  </a:lnTo>
                  <a:lnTo>
                    <a:pt x="5186" y="3964"/>
                  </a:lnTo>
                  <a:close/>
                  <a:moveTo>
                    <a:pt x="5202" y="1088"/>
                  </a:moveTo>
                  <a:lnTo>
                    <a:pt x="5202" y="1088"/>
                  </a:lnTo>
                  <a:lnTo>
                    <a:pt x="5214" y="1084"/>
                  </a:lnTo>
                  <a:lnTo>
                    <a:pt x="5202" y="1088"/>
                  </a:lnTo>
                  <a:lnTo>
                    <a:pt x="5202" y="1088"/>
                  </a:lnTo>
                  <a:close/>
                  <a:moveTo>
                    <a:pt x="5568" y="400"/>
                  </a:moveTo>
                  <a:lnTo>
                    <a:pt x="5568" y="400"/>
                  </a:lnTo>
                  <a:lnTo>
                    <a:pt x="5570" y="396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lnTo>
                    <a:pt x="5568" y="400"/>
                  </a:lnTo>
                  <a:close/>
                  <a:moveTo>
                    <a:pt x="5590" y="858"/>
                  </a:move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lnTo>
                    <a:pt x="5590" y="858"/>
                  </a:lnTo>
                  <a:close/>
                  <a:moveTo>
                    <a:pt x="5590" y="782"/>
                  </a:moveTo>
                  <a:lnTo>
                    <a:pt x="5590" y="782"/>
                  </a:lnTo>
                  <a:lnTo>
                    <a:pt x="5586" y="774"/>
                  </a:lnTo>
                  <a:lnTo>
                    <a:pt x="5586" y="768"/>
                  </a:lnTo>
                  <a:lnTo>
                    <a:pt x="5586" y="768"/>
                  </a:lnTo>
                  <a:lnTo>
                    <a:pt x="5588" y="770"/>
                  </a:lnTo>
                  <a:lnTo>
                    <a:pt x="5590" y="782"/>
                  </a:lnTo>
                  <a:lnTo>
                    <a:pt x="5590" y="782"/>
                  </a:lnTo>
                  <a:lnTo>
                    <a:pt x="5588" y="782"/>
                  </a:lnTo>
                  <a:lnTo>
                    <a:pt x="5590" y="782"/>
                  </a:lnTo>
                  <a:lnTo>
                    <a:pt x="5590" y="782"/>
                  </a:lnTo>
                  <a:close/>
                  <a:moveTo>
                    <a:pt x="5584" y="788"/>
                  </a:moveTo>
                  <a:lnTo>
                    <a:pt x="5584" y="788"/>
                  </a:lnTo>
                  <a:lnTo>
                    <a:pt x="5578" y="784"/>
                  </a:lnTo>
                  <a:lnTo>
                    <a:pt x="5578" y="780"/>
                  </a:lnTo>
                  <a:lnTo>
                    <a:pt x="5578" y="780"/>
                  </a:lnTo>
                  <a:lnTo>
                    <a:pt x="5580" y="780"/>
                  </a:lnTo>
                  <a:lnTo>
                    <a:pt x="5584" y="782"/>
                  </a:lnTo>
                  <a:lnTo>
                    <a:pt x="5586" y="784"/>
                  </a:lnTo>
                  <a:lnTo>
                    <a:pt x="5584" y="788"/>
                  </a:lnTo>
                  <a:lnTo>
                    <a:pt x="5584" y="788"/>
                  </a:lnTo>
                  <a:lnTo>
                    <a:pt x="5582" y="786"/>
                  </a:lnTo>
                  <a:lnTo>
                    <a:pt x="5584" y="786"/>
                  </a:lnTo>
                  <a:lnTo>
                    <a:pt x="5584" y="786"/>
                  </a:lnTo>
                  <a:lnTo>
                    <a:pt x="5584" y="788"/>
                  </a:lnTo>
                  <a:lnTo>
                    <a:pt x="5584" y="788"/>
                  </a:lnTo>
                  <a:close/>
                  <a:moveTo>
                    <a:pt x="5528" y="788"/>
                  </a:moveTo>
                  <a:lnTo>
                    <a:pt x="5528" y="788"/>
                  </a:lnTo>
                  <a:lnTo>
                    <a:pt x="5528" y="782"/>
                  </a:lnTo>
                  <a:lnTo>
                    <a:pt x="5528" y="782"/>
                  </a:lnTo>
                  <a:lnTo>
                    <a:pt x="5534" y="788"/>
                  </a:lnTo>
                  <a:lnTo>
                    <a:pt x="5536" y="790"/>
                  </a:lnTo>
                  <a:lnTo>
                    <a:pt x="5536" y="794"/>
                  </a:lnTo>
                  <a:lnTo>
                    <a:pt x="5534" y="792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6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lnTo>
                    <a:pt x="5528" y="788"/>
                  </a:lnTo>
                  <a:close/>
                  <a:moveTo>
                    <a:pt x="5532" y="910"/>
                  </a:moveTo>
                  <a:lnTo>
                    <a:pt x="5532" y="910"/>
                  </a:lnTo>
                  <a:lnTo>
                    <a:pt x="5532" y="914"/>
                  </a:lnTo>
                  <a:lnTo>
                    <a:pt x="5530" y="914"/>
                  </a:lnTo>
                  <a:lnTo>
                    <a:pt x="5524" y="910"/>
                  </a:lnTo>
                  <a:lnTo>
                    <a:pt x="5524" y="908"/>
                  </a:lnTo>
                  <a:lnTo>
                    <a:pt x="5524" y="908"/>
                  </a:lnTo>
                  <a:lnTo>
                    <a:pt x="5528" y="908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2"/>
                  </a:lnTo>
                  <a:lnTo>
                    <a:pt x="5532" y="912"/>
                  </a:lnTo>
                  <a:lnTo>
                    <a:pt x="5532" y="910"/>
                  </a:lnTo>
                  <a:lnTo>
                    <a:pt x="5532" y="910"/>
                  </a:lnTo>
                  <a:lnTo>
                    <a:pt x="5532" y="910"/>
                  </a:lnTo>
                  <a:close/>
                  <a:moveTo>
                    <a:pt x="5474" y="940"/>
                  </a:moveTo>
                  <a:lnTo>
                    <a:pt x="5474" y="940"/>
                  </a:lnTo>
                  <a:lnTo>
                    <a:pt x="5478" y="920"/>
                  </a:lnTo>
                  <a:lnTo>
                    <a:pt x="5478" y="920"/>
                  </a:lnTo>
                  <a:lnTo>
                    <a:pt x="5478" y="924"/>
                  </a:lnTo>
                  <a:lnTo>
                    <a:pt x="5476" y="934"/>
                  </a:lnTo>
                  <a:lnTo>
                    <a:pt x="5474" y="938"/>
                  </a:lnTo>
                  <a:lnTo>
                    <a:pt x="5474" y="940"/>
                  </a:lnTo>
                  <a:lnTo>
                    <a:pt x="5474" y="940"/>
                  </a:lnTo>
                  <a:lnTo>
                    <a:pt x="5474" y="938"/>
                  </a:lnTo>
                  <a:lnTo>
                    <a:pt x="5476" y="938"/>
                  </a:lnTo>
                  <a:lnTo>
                    <a:pt x="5478" y="938"/>
                  </a:lnTo>
                  <a:lnTo>
                    <a:pt x="5478" y="940"/>
                  </a:lnTo>
                  <a:lnTo>
                    <a:pt x="5474" y="940"/>
                  </a:lnTo>
                  <a:lnTo>
                    <a:pt x="5474" y="940"/>
                  </a:lnTo>
                  <a:close/>
                  <a:moveTo>
                    <a:pt x="5468" y="914"/>
                  </a:move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lnTo>
                    <a:pt x="5468" y="914"/>
                  </a:lnTo>
                  <a:close/>
                  <a:moveTo>
                    <a:pt x="5442" y="146"/>
                  </a:moveTo>
                  <a:lnTo>
                    <a:pt x="5442" y="142"/>
                  </a:lnTo>
                  <a:lnTo>
                    <a:pt x="5442" y="142"/>
                  </a:lnTo>
                  <a:lnTo>
                    <a:pt x="5442" y="144"/>
                  </a:lnTo>
                  <a:lnTo>
                    <a:pt x="5442" y="146"/>
                  </a:lnTo>
                  <a:lnTo>
                    <a:pt x="5442" y="146"/>
                  </a:lnTo>
                  <a:close/>
                  <a:moveTo>
                    <a:pt x="5438" y="860"/>
                  </a:moveTo>
                  <a:lnTo>
                    <a:pt x="5438" y="860"/>
                  </a:lnTo>
                  <a:lnTo>
                    <a:pt x="5434" y="868"/>
                  </a:lnTo>
                  <a:lnTo>
                    <a:pt x="5432" y="870"/>
                  </a:lnTo>
                  <a:lnTo>
                    <a:pt x="5430" y="868"/>
                  </a:lnTo>
                  <a:lnTo>
                    <a:pt x="5428" y="864"/>
                  </a:lnTo>
                  <a:lnTo>
                    <a:pt x="5428" y="858"/>
                  </a:lnTo>
                  <a:lnTo>
                    <a:pt x="5430" y="854"/>
                  </a:lnTo>
                  <a:lnTo>
                    <a:pt x="5430" y="854"/>
                  </a:lnTo>
                  <a:lnTo>
                    <a:pt x="5432" y="854"/>
                  </a:lnTo>
                  <a:lnTo>
                    <a:pt x="5438" y="860"/>
                  </a:lnTo>
                  <a:lnTo>
                    <a:pt x="5438" y="860"/>
                  </a:lnTo>
                  <a:lnTo>
                    <a:pt x="5436" y="860"/>
                  </a:lnTo>
                  <a:lnTo>
                    <a:pt x="5436" y="858"/>
                  </a:lnTo>
                  <a:lnTo>
                    <a:pt x="5436" y="856"/>
                  </a:lnTo>
                  <a:lnTo>
                    <a:pt x="5438" y="860"/>
                  </a:lnTo>
                  <a:lnTo>
                    <a:pt x="5438" y="860"/>
                  </a:lnTo>
                  <a:close/>
                  <a:moveTo>
                    <a:pt x="5420" y="150"/>
                  </a:moveTo>
                  <a:lnTo>
                    <a:pt x="5420" y="150"/>
                  </a:lnTo>
                  <a:lnTo>
                    <a:pt x="5412" y="126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lnTo>
                    <a:pt x="5420" y="150"/>
                  </a:lnTo>
                  <a:close/>
                  <a:moveTo>
                    <a:pt x="5400" y="728"/>
                  </a:moveTo>
                  <a:lnTo>
                    <a:pt x="5400" y="728"/>
                  </a:lnTo>
                  <a:lnTo>
                    <a:pt x="5396" y="736"/>
                  </a:lnTo>
                  <a:lnTo>
                    <a:pt x="5396" y="736"/>
                  </a:lnTo>
                  <a:lnTo>
                    <a:pt x="5396" y="730"/>
                  </a:lnTo>
                  <a:lnTo>
                    <a:pt x="5398" y="722"/>
                  </a:lnTo>
                  <a:lnTo>
                    <a:pt x="5398" y="722"/>
                  </a:lnTo>
                  <a:lnTo>
                    <a:pt x="5400" y="728"/>
                  </a:lnTo>
                  <a:lnTo>
                    <a:pt x="5400" y="728"/>
                  </a:lnTo>
                  <a:lnTo>
                    <a:pt x="5398" y="730"/>
                  </a:lnTo>
                  <a:lnTo>
                    <a:pt x="5398" y="728"/>
                  </a:lnTo>
                  <a:lnTo>
                    <a:pt x="5398" y="726"/>
                  </a:lnTo>
                  <a:lnTo>
                    <a:pt x="5400" y="728"/>
                  </a:lnTo>
                  <a:lnTo>
                    <a:pt x="5400" y="728"/>
                  </a:lnTo>
                  <a:close/>
                  <a:moveTo>
                    <a:pt x="5380" y="114"/>
                  </a:moveTo>
                  <a:lnTo>
                    <a:pt x="5380" y="114"/>
                  </a:lnTo>
                  <a:lnTo>
                    <a:pt x="5378" y="124"/>
                  </a:lnTo>
                  <a:lnTo>
                    <a:pt x="5376" y="126"/>
                  </a:lnTo>
                  <a:lnTo>
                    <a:pt x="5376" y="126"/>
                  </a:lnTo>
                  <a:lnTo>
                    <a:pt x="5374" y="118"/>
                  </a:lnTo>
                  <a:lnTo>
                    <a:pt x="5372" y="110"/>
                  </a:lnTo>
                  <a:lnTo>
                    <a:pt x="5372" y="100"/>
                  </a:lnTo>
                  <a:lnTo>
                    <a:pt x="5374" y="96"/>
                  </a:lnTo>
                  <a:lnTo>
                    <a:pt x="5374" y="96"/>
                  </a:lnTo>
                  <a:lnTo>
                    <a:pt x="5376" y="100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4"/>
                  </a:lnTo>
                  <a:lnTo>
                    <a:pt x="5380" y="112"/>
                  </a:lnTo>
                  <a:lnTo>
                    <a:pt x="5380" y="114"/>
                  </a:lnTo>
                  <a:lnTo>
                    <a:pt x="5380" y="114"/>
                  </a:lnTo>
                  <a:close/>
                  <a:moveTo>
                    <a:pt x="5334" y="562"/>
                  </a:moveTo>
                  <a:lnTo>
                    <a:pt x="5334" y="562"/>
                  </a:lnTo>
                  <a:lnTo>
                    <a:pt x="5334" y="556"/>
                  </a:lnTo>
                  <a:lnTo>
                    <a:pt x="5336" y="550"/>
                  </a:lnTo>
                  <a:lnTo>
                    <a:pt x="5340" y="548"/>
                  </a:lnTo>
                  <a:lnTo>
                    <a:pt x="5344" y="546"/>
                  </a:lnTo>
                  <a:lnTo>
                    <a:pt x="5352" y="546"/>
                  </a:lnTo>
                  <a:lnTo>
                    <a:pt x="5362" y="548"/>
                  </a:lnTo>
                  <a:lnTo>
                    <a:pt x="5362" y="548"/>
                  </a:lnTo>
                  <a:lnTo>
                    <a:pt x="5366" y="562"/>
                  </a:lnTo>
                  <a:lnTo>
                    <a:pt x="5366" y="578"/>
                  </a:lnTo>
                  <a:lnTo>
                    <a:pt x="5364" y="592"/>
                  </a:lnTo>
                  <a:lnTo>
                    <a:pt x="5358" y="608"/>
                  </a:lnTo>
                  <a:lnTo>
                    <a:pt x="5358" y="608"/>
                  </a:lnTo>
                  <a:lnTo>
                    <a:pt x="5352" y="608"/>
                  </a:lnTo>
                  <a:lnTo>
                    <a:pt x="5346" y="604"/>
                  </a:lnTo>
                  <a:lnTo>
                    <a:pt x="5342" y="598"/>
                  </a:lnTo>
                  <a:lnTo>
                    <a:pt x="5338" y="590"/>
                  </a:lnTo>
                  <a:lnTo>
                    <a:pt x="5334" y="574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lnTo>
                    <a:pt x="5332" y="566"/>
                  </a:lnTo>
                  <a:lnTo>
                    <a:pt x="5334" y="562"/>
                  </a:lnTo>
                  <a:lnTo>
                    <a:pt x="5334" y="562"/>
                  </a:lnTo>
                  <a:close/>
                  <a:moveTo>
                    <a:pt x="5292" y="418"/>
                  </a:moveTo>
                  <a:lnTo>
                    <a:pt x="5292" y="418"/>
                  </a:lnTo>
                  <a:lnTo>
                    <a:pt x="5302" y="432"/>
                  </a:lnTo>
                  <a:lnTo>
                    <a:pt x="5304" y="438"/>
                  </a:lnTo>
                  <a:lnTo>
                    <a:pt x="5306" y="444"/>
                  </a:lnTo>
                  <a:lnTo>
                    <a:pt x="5306" y="450"/>
                  </a:lnTo>
                  <a:lnTo>
                    <a:pt x="5304" y="456"/>
                  </a:lnTo>
                  <a:lnTo>
                    <a:pt x="5302" y="462"/>
                  </a:lnTo>
                  <a:lnTo>
                    <a:pt x="5298" y="468"/>
                  </a:lnTo>
                  <a:lnTo>
                    <a:pt x="5298" y="468"/>
                  </a:lnTo>
                  <a:lnTo>
                    <a:pt x="5288" y="464"/>
                  </a:lnTo>
                  <a:lnTo>
                    <a:pt x="5284" y="458"/>
                  </a:lnTo>
                  <a:lnTo>
                    <a:pt x="5282" y="450"/>
                  </a:lnTo>
                  <a:lnTo>
                    <a:pt x="5284" y="444"/>
                  </a:lnTo>
                  <a:lnTo>
                    <a:pt x="5292" y="430"/>
                  </a:lnTo>
                  <a:lnTo>
                    <a:pt x="5294" y="424"/>
                  </a:lnTo>
                  <a:lnTo>
                    <a:pt x="5292" y="418"/>
                  </a:lnTo>
                  <a:lnTo>
                    <a:pt x="5292" y="418"/>
                  </a:lnTo>
                  <a:lnTo>
                    <a:pt x="5298" y="426"/>
                  </a:lnTo>
                  <a:lnTo>
                    <a:pt x="5292" y="418"/>
                  </a:lnTo>
                  <a:lnTo>
                    <a:pt x="5292" y="418"/>
                  </a:lnTo>
                  <a:close/>
                  <a:moveTo>
                    <a:pt x="5302" y="400"/>
                  </a:moveTo>
                  <a:lnTo>
                    <a:pt x="5302" y="400"/>
                  </a:lnTo>
                  <a:lnTo>
                    <a:pt x="5308" y="406"/>
                  </a:lnTo>
                  <a:lnTo>
                    <a:pt x="5302" y="400"/>
                  </a:lnTo>
                  <a:lnTo>
                    <a:pt x="5302" y="400"/>
                  </a:lnTo>
                  <a:close/>
                  <a:moveTo>
                    <a:pt x="5254" y="670"/>
                  </a:moveTo>
                  <a:lnTo>
                    <a:pt x="5254" y="670"/>
                  </a:lnTo>
                  <a:lnTo>
                    <a:pt x="5256" y="672"/>
                  </a:lnTo>
                  <a:lnTo>
                    <a:pt x="5264" y="678"/>
                  </a:lnTo>
                  <a:lnTo>
                    <a:pt x="5266" y="682"/>
                  </a:lnTo>
                  <a:lnTo>
                    <a:pt x="5268" y="688"/>
                  </a:lnTo>
                  <a:lnTo>
                    <a:pt x="5268" y="696"/>
                  </a:lnTo>
                  <a:lnTo>
                    <a:pt x="5266" y="704"/>
                  </a:lnTo>
                  <a:lnTo>
                    <a:pt x="5266" y="704"/>
                  </a:lnTo>
                  <a:lnTo>
                    <a:pt x="5260" y="704"/>
                  </a:lnTo>
                  <a:lnTo>
                    <a:pt x="5256" y="702"/>
                  </a:lnTo>
                  <a:lnTo>
                    <a:pt x="5254" y="696"/>
                  </a:lnTo>
                  <a:lnTo>
                    <a:pt x="5254" y="690"/>
                  </a:lnTo>
                  <a:lnTo>
                    <a:pt x="5254" y="678"/>
                  </a:lnTo>
                  <a:lnTo>
                    <a:pt x="5254" y="670"/>
                  </a:lnTo>
                  <a:lnTo>
                    <a:pt x="5254" y="670"/>
                  </a:lnTo>
                  <a:lnTo>
                    <a:pt x="5252" y="670"/>
                  </a:lnTo>
                  <a:lnTo>
                    <a:pt x="5254" y="670"/>
                  </a:lnTo>
                  <a:lnTo>
                    <a:pt x="5254" y="670"/>
                  </a:lnTo>
                  <a:close/>
                  <a:moveTo>
                    <a:pt x="5264" y="648"/>
                  </a:moveTo>
                  <a:lnTo>
                    <a:pt x="5264" y="648"/>
                  </a:lnTo>
                  <a:lnTo>
                    <a:pt x="5266" y="644"/>
                  </a:lnTo>
                  <a:lnTo>
                    <a:pt x="5264" y="648"/>
                  </a:lnTo>
                  <a:lnTo>
                    <a:pt x="5264" y="648"/>
                  </a:lnTo>
                  <a:close/>
                  <a:moveTo>
                    <a:pt x="5260" y="588"/>
                  </a:moveTo>
                  <a:lnTo>
                    <a:pt x="5260" y="588"/>
                  </a:lnTo>
                  <a:lnTo>
                    <a:pt x="5256" y="584"/>
                  </a:lnTo>
                  <a:lnTo>
                    <a:pt x="5256" y="588"/>
                  </a:lnTo>
                  <a:lnTo>
                    <a:pt x="5260" y="600"/>
                  </a:lnTo>
                  <a:lnTo>
                    <a:pt x="5262" y="606"/>
                  </a:lnTo>
                  <a:lnTo>
                    <a:pt x="5264" y="608"/>
                  </a:lnTo>
                  <a:lnTo>
                    <a:pt x="5264" y="602"/>
                  </a:lnTo>
                  <a:lnTo>
                    <a:pt x="5260" y="588"/>
                  </a:lnTo>
                  <a:lnTo>
                    <a:pt x="5260" y="588"/>
                  </a:lnTo>
                  <a:lnTo>
                    <a:pt x="5260" y="590"/>
                  </a:lnTo>
                  <a:lnTo>
                    <a:pt x="5260" y="588"/>
                  </a:lnTo>
                  <a:lnTo>
                    <a:pt x="5260" y="588"/>
                  </a:lnTo>
                  <a:close/>
                  <a:moveTo>
                    <a:pt x="5226" y="3972"/>
                  </a:moveTo>
                  <a:lnTo>
                    <a:pt x="5226" y="3972"/>
                  </a:lnTo>
                  <a:lnTo>
                    <a:pt x="5224" y="3970"/>
                  </a:lnTo>
                  <a:lnTo>
                    <a:pt x="5226" y="3972"/>
                  </a:lnTo>
                  <a:lnTo>
                    <a:pt x="5226" y="3972"/>
                  </a:lnTo>
                  <a:close/>
                  <a:moveTo>
                    <a:pt x="5244" y="718"/>
                  </a:moveTo>
                  <a:lnTo>
                    <a:pt x="5244" y="718"/>
                  </a:lnTo>
                  <a:lnTo>
                    <a:pt x="5250" y="720"/>
                  </a:lnTo>
                  <a:lnTo>
                    <a:pt x="5254" y="726"/>
                  </a:lnTo>
                  <a:lnTo>
                    <a:pt x="5256" y="734"/>
                  </a:lnTo>
                  <a:lnTo>
                    <a:pt x="5258" y="744"/>
                  </a:lnTo>
                  <a:lnTo>
                    <a:pt x="5258" y="752"/>
                  </a:lnTo>
                  <a:lnTo>
                    <a:pt x="5258" y="758"/>
                  </a:lnTo>
                  <a:lnTo>
                    <a:pt x="5256" y="762"/>
                  </a:lnTo>
                  <a:lnTo>
                    <a:pt x="5252" y="760"/>
                  </a:lnTo>
                  <a:lnTo>
                    <a:pt x="5252" y="760"/>
                  </a:lnTo>
                  <a:lnTo>
                    <a:pt x="5246" y="750"/>
                  </a:lnTo>
                  <a:lnTo>
                    <a:pt x="5242" y="740"/>
                  </a:lnTo>
                  <a:lnTo>
                    <a:pt x="5242" y="730"/>
                  </a:lnTo>
                  <a:lnTo>
                    <a:pt x="5244" y="718"/>
                  </a:lnTo>
                  <a:lnTo>
                    <a:pt x="5244" y="718"/>
                  </a:lnTo>
                  <a:lnTo>
                    <a:pt x="5246" y="720"/>
                  </a:lnTo>
                  <a:lnTo>
                    <a:pt x="5246" y="720"/>
                  </a:lnTo>
                  <a:lnTo>
                    <a:pt x="5244" y="720"/>
                  </a:lnTo>
                  <a:lnTo>
                    <a:pt x="5244" y="718"/>
                  </a:lnTo>
                  <a:lnTo>
                    <a:pt x="5244" y="718"/>
                  </a:lnTo>
                  <a:close/>
                  <a:moveTo>
                    <a:pt x="5250" y="3772"/>
                  </a:moveTo>
                  <a:lnTo>
                    <a:pt x="5250" y="3772"/>
                  </a:lnTo>
                  <a:lnTo>
                    <a:pt x="5246" y="3764"/>
                  </a:lnTo>
                  <a:lnTo>
                    <a:pt x="5246" y="3762"/>
                  </a:lnTo>
                  <a:lnTo>
                    <a:pt x="5248" y="3760"/>
                  </a:lnTo>
                  <a:lnTo>
                    <a:pt x="5252" y="3762"/>
                  </a:lnTo>
                  <a:lnTo>
                    <a:pt x="5256" y="3764"/>
                  </a:lnTo>
                  <a:lnTo>
                    <a:pt x="5262" y="3770"/>
                  </a:lnTo>
                  <a:lnTo>
                    <a:pt x="5262" y="3772"/>
                  </a:lnTo>
                  <a:lnTo>
                    <a:pt x="5262" y="3774"/>
                  </a:lnTo>
                  <a:lnTo>
                    <a:pt x="5260" y="3774"/>
                  </a:lnTo>
                  <a:lnTo>
                    <a:pt x="5250" y="3772"/>
                  </a:lnTo>
                  <a:lnTo>
                    <a:pt x="5250" y="3772"/>
                  </a:lnTo>
                  <a:lnTo>
                    <a:pt x="5250" y="3770"/>
                  </a:lnTo>
                  <a:lnTo>
                    <a:pt x="5250" y="3770"/>
                  </a:lnTo>
                  <a:lnTo>
                    <a:pt x="5252" y="3772"/>
                  </a:lnTo>
                  <a:lnTo>
                    <a:pt x="5250" y="3772"/>
                  </a:lnTo>
                  <a:lnTo>
                    <a:pt x="5250" y="3772"/>
                  </a:lnTo>
                  <a:close/>
                  <a:moveTo>
                    <a:pt x="5308" y="3798"/>
                  </a:moveTo>
                  <a:lnTo>
                    <a:pt x="5308" y="3798"/>
                  </a:lnTo>
                  <a:lnTo>
                    <a:pt x="5310" y="3800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lnTo>
                    <a:pt x="5308" y="3798"/>
                  </a:lnTo>
                  <a:close/>
                  <a:moveTo>
                    <a:pt x="5322" y="3780"/>
                  </a:moveTo>
                  <a:lnTo>
                    <a:pt x="5322" y="3780"/>
                  </a:lnTo>
                  <a:lnTo>
                    <a:pt x="5320" y="3772"/>
                  </a:lnTo>
                  <a:lnTo>
                    <a:pt x="5320" y="3770"/>
                  </a:lnTo>
                  <a:lnTo>
                    <a:pt x="5320" y="3770"/>
                  </a:lnTo>
                  <a:lnTo>
                    <a:pt x="5326" y="3778"/>
                  </a:lnTo>
                  <a:lnTo>
                    <a:pt x="5332" y="3786"/>
                  </a:lnTo>
                  <a:lnTo>
                    <a:pt x="5330" y="3788"/>
                  </a:lnTo>
                  <a:lnTo>
                    <a:pt x="5328" y="3786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2" y="3780"/>
                  </a:lnTo>
                  <a:lnTo>
                    <a:pt x="5324" y="3780"/>
                  </a:lnTo>
                  <a:lnTo>
                    <a:pt x="5322" y="3780"/>
                  </a:lnTo>
                  <a:lnTo>
                    <a:pt x="5322" y="3780"/>
                  </a:lnTo>
                  <a:close/>
                  <a:moveTo>
                    <a:pt x="5410" y="4102"/>
                  </a:moveTo>
                  <a:lnTo>
                    <a:pt x="5414" y="4102"/>
                  </a:lnTo>
                  <a:lnTo>
                    <a:pt x="5414" y="4102"/>
                  </a:lnTo>
                  <a:lnTo>
                    <a:pt x="5412" y="4102"/>
                  </a:lnTo>
                  <a:lnTo>
                    <a:pt x="5410" y="4102"/>
                  </a:lnTo>
                  <a:lnTo>
                    <a:pt x="5410" y="4102"/>
                  </a:lnTo>
                  <a:close/>
                  <a:moveTo>
                    <a:pt x="5412" y="4086"/>
                  </a:moveTo>
                  <a:lnTo>
                    <a:pt x="5412" y="4086"/>
                  </a:lnTo>
                  <a:lnTo>
                    <a:pt x="5408" y="4086"/>
                  </a:lnTo>
                  <a:lnTo>
                    <a:pt x="5410" y="4086"/>
                  </a:lnTo>
                  <a:lnTo>
                    <a:pt x="5424" y="4090"/>
                  </a:lnTo>
                  <a:lnTo>
                    <a:pt x="5432" y="4090"/>
                  </a:lnTo>
                  <a:lnTo>
                    <a:pt x="5412" y="4086"/>
                  </a:lnTo>
                  <a:lnTo>
                    <a:pt x="5412" y="4086"/>
                  </a:lnTo>
                  <a:lnTo>
                    <a:pt x="5414" y="4086"/>
                  </a:lnTo>
                  <a:lnTo>
                    <a:pt x="5412" y="4086"/>
                  </a:lnTo>
                  <a:lnTo>
                    <a:pt x="5412" y="4086"/>
                  </a:lnTo>
                  <a:close/>
                  <a:moveTo>
                    <a:pt x="5444" y="4058"/>
                  </a:moveTo>
                  <a:lnTo>
                    <a:pt x="5444" y="4058"/>
                  </a:lnTo>
                  <a:lnTo>
                    <a:pt x="5434" y="4056"/>
                  </a:lnTo>
                  <a:lnTo>
                    <a:pt x="5434" y="4054"/>
                  </a:lnTo>
                  <a:lnTo>
                    <a:pt x="5434" y="4054"/>
                  </a:lnTo>
                  <a:lnTo>
                    <a:pt x="5448" y="4052"/>
                  </a:lnTo>
                  <a:lnTo>
                    <a:pt x="5454" y="4054"/>
                  </a:lnTo>
                  <a:lnTo>
                    <a:pt x="5458" y="4054"/>
                  </a:lnTo>
                  <a:lnTo>
                    <a:pt x="5456" y="4056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2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lnTo>
                    <a:pt x="5444" y="4058"/>
                  </a:lnTo>
                  <a:close/>
                  <a:moveTo>
                    <a:pt x="5524" y="4062"/>
                  </a:moveTo>
                  <a:lnTo>
                    <a:pt x="5524" y="4062"/>
                  </a:lnTo>
                  <a:lnTo>
                    <a:pt x="5528" y="4062"/>
                  </a:lnTo>
                  <a:lnTo>
                    <a:pt x="5524" y="4062"/>
                  </a:lnTo>
                  <a:lnTo>
                    <a:pt x="5492" y="4066"/>
                  </a:lnTo>
                  <a:lnTo>
                    <a:pt x="5492" y="4066"/>
                  </a:lnTo>
                  <a:lnTo>
                    <a:pt x="5492" y="4062"/>
                  </a:lnTo>
                  <a:lnTo>
                    <a:pt x="5496" y="4060"/>
                  </a:lnTo>
                  <a:lnTo>
                    <a:pt x="5508" y="4060"/>
                  </a:lnTo>
                  <a:lnTo>
                    <a:pt x="5524" y="4062"/>
                  </a:lnTo>
                  <a:lnTo>
                    <a:pt x="5524" y="4062"/>
                  </a:lnTo>
                  <a:lnTo>
                    <a:pt x="5522" y="4062"/>
                  </a:lnTo>
                  <a:lnTo>
                    <a:pt x="5524" y="4062"/>
                  </a:lnTo>
                  <a:lnTo>
                    <a:pt x="5524" y="4062"/>
                  </a:lnTo>
                  <a:close/>
                  <a:moveTo>
                    <a:pt x="5528" y="3258"/>
                  </a:moveTo>
                  <a:lnTo>
                    <a:pt x="5528" y="3258"/>
                  </a:lnTo>
                  <a:lnTo>
                    <a:pt x="5530" y="3268"/>
                  </a:lnTo>
                  <a:lnTo>
                    <a:pt x="5532" y="3276"/>
                  </a:lnTo>
                  <a:lnTo>
                    <a:pt x="5532" y="3276"/>
                  </a:lnTo>
                  <a:lnTo>
                    <a:pt x="5530" y="3276"/>
                  </a:lnTo>
                  <a:lnTo>
                    <a:pt x="5520" y="3264"/>
                  </a:lnTo>
                  <a:lnTo>
                    <a:pt x="5520" y="3264"/>
                  </a:lnTo>
                  <a:lnTo>
                    <a:pt x="5510" y="3272"/>
                  </a:lnTo>
                  <a:lnTo>
                    <a:pt x="5502" y="3278"/>
                  </a:lnTo>
                  <a:lnTo>
                    <a:pt x="5492" y="3292"/>
                  </a:lnTo>
                  <a:lnTo>
                    <a:pt x="5488" y="3298"/>
                  </a:lnTo>
                  <a:lnTo>
                    <a:pt x="5482" y="3304"/>
                  </a:lnTo>
                  <a:lnTo>
                    <a:pt x="5472" y="3310"/>
                  </a:lnTo>
                  <a:lnTo>
                    <a:pt x="5460" y="3316"/>
                  </a:lnTo>
                  <a:lnTo>
                    <a:pt x="5460" y="3316"/>
                  </a:lnTo>
                  <a:lnTo>
                    <a:pt x="5438" y="3322"/>
                  </a:lnTo>
                  <a:lnTo>
                    <a:pt x="5418" y="3330"/>
                  </a:lnTo>
                  <a:lnTo>
                    <a:pt x="5396" y="3340"/>
                  </a:lnTo>
                  <a:lnTo>
                    <a:pt x="5374" y="3348"/>
                  </a:lnTo>
                  <a:lnTo>
                    <a:pt x="5374" y="3348"/>
                  </a:lnTo>
                  <a:lnTo>
                    <a:pt x="5362" y="3330"/>
                  </a:lnTo>
                  <a:lnTo>
                    <a:pt x="5358" y="3322"/>
                  </a:lnTo>
                  <a:lnTo>
                    <a:pt x="5352" y="3318"/>
                  </a:lnTo>
                  <a:lnTo>
                    <a:pt x="5348" y="3316"/>
                  </a:lnTo>
                  <a:lnTo>
                    <a:pt x="5340" y="3312"/>
                  </a:lnTo>
                  <a:lnTo>
                    <a:pt x="5318" y="3310"/>
                  </a:lnTo>
                  <a:lnTo>
                    <a:pt x="5318" y="3310"/>
                  </a:lnTo>
                  <a:lnTo>
                    <a:pt x="5314" y="3300"/>
                  </a:lnTo>
                  <a:lnTo>
                    <a:pt x="5306" y="3292"/>
                  </a:lnTo>
                  <a:lnTo>
                    <a:pt x="5296" y="3286"/>
                  </a:lnTo>
                  <a:lnTo>
                    <a:pt x="5282" y="3282"/>
                  </a:lnTo>
                  <a:lnTo>
                    <a:pt x="5282" y="3282"/>
                  </a:lnTo>
                  <a:lnTo>
                    <a:pt x="5288" y="3274"/>
                  </a:lnTo>
                  <a:lnTo>
                    <a:pt x="5288" y="3268"/>
                  </a:lnTo>
                  <a:lnTo>
                    <a:pt x="5286" y="3262"/>
                  </a:lnTo>
                  <a:lnTo>
                    <a:pt x="5282" y="3260"/>
                  </a:lnTo>
                  <a:lnTo>
                    <a:pt x="5270" y="3254"/>
                  </a:lnTo>
                  <a:lnTo>
                    <a:pt x="5262" y="3250"/>
                  </a:lnTo>
                  <a:lnTo>
                    <a:pt x="5258" y="3246"/>
                  </a:lnTo>
                  <a:lnTo>
                    <a:pt x="5258" y="3246"/>
                  </a:lnTo>
                  <a:lnTo>
                    <a:pt x="5266" y="3242"/>
                  </a:lnTo>
                  <a:lnTo>
                    <a:pt x="5272" y="3236"/>
                  </a:lnTo>
                  <a:lnTo>
                    <a:pt x="5276" y="3228"/>
                  </a:lnTo>
                  <a:lnTo>
                    <a:pt x="5278" y="3222"/>
                  </a:lnTo>
                  <a:lnTo>
                    <a:pt x="5276" y="3216"/>
                  </a:lnTo>
                  <a:lnTo>
                    <a:pt x="5272" y="3210"/>
                  </a:lnTo>
                  <a:lnTo>
                    <a:pt x="5268" y="3206"/>
                  </a:lnTo>
                  <a:lnTo>
                    <a:pt x="5260" y="3204"/>
                  </a:lnTo>
                  <a:lnTo>
                    <a:pt x="5260" y="3204"/>
                  </a:lnTo>
                  <a:lnTo>
                    <a:pt x="5274" y="3174"/>
                  </a:lnTo>
                  <a:lnTo>
                    <a:pt x="5292" y="3144"/>
                  </a:lnTo>
                  <a:lnTo>
                    <a:pt x="5312" y="3112"/>
                  </a:lnTo>
                  <a:lnTo>
                    <a:pt x="5322" y="3098"/>
                  </a:lnTo>
                  <a:lnTo>
                    <a:pt x="5334" y="3086"/>
                  </a:lnTo>
                  <a:lnTo>
                    <a:pt x="5346" y="3076"/>
                  </a:lnTo>
                  <a:lnTo>
                    <a:pt x="5356" y="3070"/>
                  </a:lnTo>
                  <a:lnTo>
                    <a:pt x="5366" y="3068"/>
                  </a:lnTo>
                  <a:lnTo>
                    <a:pt x="5372" y="3068"/>
                  </a:lnTo>
                  <a:lnTo>
                    <a:pt x="5376" y="3070"/>
                  </a:lnTo>
                  <a:lnTo>
                    <a:pt x="5382" y="3074"/>
                  </a:lnTo>
                  <a:lnTo>
                    <a:pt x="5386" y="3080"/>
                  </a:lnTo>
                  <a:lnTo>
                    <a:pt x="5394" y="3096"/>
                  </a:lnTo>
                  <a:lnTo>
                    <a:pt x="5394" y="3096"/>
                  </a:lnTo>
                  <a:lnTo>
                    <a:pt x="5396" y="3090"/>
                  </a:lnTo>
                  <a:lnTo>
                    <a:pt x="5398" y="3082"/>
                  </a:lnTo>
                  <a:lnTo>
                    <a:pt x="5400" y="3076"/>
                  </a:lnTo>
                  <a:lnTo>
                    <a:pt x="5398" y="3068"/>
                  </a:lnTo>
                  <a:lnTo>
                    <a:pt x="5398" y="3068"/>
                  </a:lnTo>
                  <a:lnTo>
                    <a:pt x="5432" y="3098"/>
                  </a:lnTo>
                  <a:lnTo>
                    <a:pt x="5476" y="3132"/>
                  </a:lnTo>
                  <a:lnTo>
                    <a:pt x="5520" y="3164"/>
                  </a:lnTo>
                  <a:lnTo>
                    <a:pt x="5552" y="3186"/>
                  </a:lnTo>
                  <a:lnTo>
                    <a:pt x="5552" y="3186"/>
                  </a:lnTo>
                  <a:lnTo>
                    <a:pt x="5548" y="3202"/>
                  </a:lnTo>
                  <a:lnTo>
                    <a:pt x="5540" y="3228"/>
                  </a:lnTo>
                  <a:lnTo>
                    <a:pt x="5528" y="3258"/>
                  </a:lnTo>
                  <a:lnTo>
                    <a:pt x="5528" y="3258"/>
                  </a:lnTo>
                  <a:lnTo>
                    <a:pt x="5528" y="3250"/>
                  </a:lnTo>
                  <a:lnTo>
                    <a:pt x="5528" y="3258"/>
                  </a:lnTo>
                  <a:lnTo>
                    <a:pt x="5528" y="3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81"/>
          <p:cNvGrpSpPr/>
          <p:nvPr/>
        </p:nvGrpSpPr>
        <p:grpSpPr>
          <a:xfrm>
            <a:off x="3175" y="457200"/>
            <a:ext cx="8302625" cy="2840831"/>
            <a:chOff x="3175" y="609600"/>
            <a:chExt cx="8302625" cy="3787775"/>
          </a:xfrm>
        </p:grpSpPr>
        <p:sp>
          <p:nvSpPr>
            <p:cNvPr id="2724" name="Google Shape;2724;p381"/>
            <p:cNvSpPr/>
            <p:nvPr/>
          </p:nvSpPr>
          <p:spPr>
            <a:xfrm>
              <a:off x="5470525" y="609600"/>
              <a:ext cx="654050" cy="314325"/>
            </a:xfrm>
            <a:custGeom>
              <a:rect b="b" l="l" r="r" t="t"/>
              <a:pathLst>
                <a:path extrusionOk="0" h="198" w="412">
                  <a:moveTo>
                    <a:pt x="96" y="154"/>
                  </a:moveTo>
                  <a:lnTo>
                    <a:pt x="96" y="154"/>
                  </a:lnTo>
                  <a:lnTo>
                    <a:pt x="132" y="146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98" y="124"/>
                  </a:lnTo>
                  <a:lnTo>
                    <a:pt x="230" y="112"/>
                  </a:lnTo>
                  <a:lnTo>
                    <a:pt x="290" y="86"/>
                  </a:lnTo>
                  <a:lnTo>
                    <a:pt x="352" y="60"/>
                  </a:lnTo>
                  <a:lnTo>
                    <a:pt x="412" y="36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296" y="46"/>
                  </a:lnTo>
                  <a:lnTo>
                    <a:pt x="194" y="96"/>
                  </a:lnTo>
                  <a:lnTo>
                    <a:pt x="94" y="146"/>
                  </a:lnTo>
                  <a:lnTo>
                    <a:pt x="46" y="172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14" y="156"/>
                  </a:lnTo>
                  <a:lnTo>
                    <a:pt x="96" y="15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1"/>
            <p:cNvSpPr/>
            <p:nvPr/>
          </p:nvSpPr>
          <p:spPr>
            <a:xfrm>
              <a:off x="5959475" y="717550"/>
              <a:ext cx="225425" cy="95250"/>
            </a:xfrm>
            <a:custGeom>
              <a:rect b="b" l="l" r="r" t="t"/>
              <a:pathLst>
                <a:path extrusionOk="0" h="60" w="142">
                  <a:moveTo>
                    <a:pt x="142" y="2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42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1"/>
            <p:cNvSpPr/>
            <p:nvPr/>
          </p:nvSpPr>
          <p:spPr>
            <a:xfrm>
              <a:off x="4775200" y="2952750"/>
              <a:ext cx="60325" cy="15875"/>
            </a:xfrm>
            <a:custGeom>
              <a:rect b="b" l="l" r="r" t="t"/>
              <a:pathLst>
                <a:path extrusionOk="0" h="10" w="38">
                  <a:moveTo>
                    <a:pt x="34" y="8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1"/>
            <p:cNvSpPr/>
            <p:nvPr/>
          </p:nvSpPr>
          <p:spPr>
            <a:xfrm>
              <a:off x="6705600" y="622300"/>
              <a:ext cx="1600200" cy="771525"/>
            </a:xfrm>
            <a:custGeom>
              <a:rect b="b" l="l" r="r" t="t"/>
              <a:pathLst>
                <a:path extrusionOk="0" h="486" w="1008">
                  <a:moveTo>
                    <a:pt x="990" y="466"/>
                  </a:moveTo>
                  <a:lnTo>
                    <a:pt x="990" y="466"/>
                  </a:lnTo>
                  <a:lnTo>
                    <a:pt x="966" y="434"/>
                  </a:lnTo>
                  <a:lnTo>
                    <a:pt x="940" y="404"/>
                  </a:lnTo>
                  <a:lnTo>
                    <a:pt x="940" y="404"/>
                  </a:lnTo>
                  <a:lnTo>
                    <a:pt x="914" y="372"/>
                  </a:lnTo>
                  <a:lnTo>
                    <a:pt x="914" y="372"/>
                  </a:lnTo>
                  <a:lnTo>
                    <a:pt x="886" y="344"/>
                  </a:lnTo>
                  <a:lnTo>
                    <a:pt x="886" y="344"/>
                  </a:lnTo>
                  <a:lnTo>
                    <a:pt x="828" y="286"/>
                  </a:lnTo>
                  <a:lnTo>
                    <a:pt x="798" y="258"/>
                  </a:lnTo>
                  <a:lnTo>
                    <a:pt x="766" y="230"/>
                  </a:lnTo>
                  <a:lnTo>
                    <a:pt x="766" y="230"/>
                  </a:lnTo>
                  <a:lnTo>
                    <a:pt x="730" y="202"/>
                  </a:lnTo>
                  <a:lnTo>
                    <a:pt x="694" y="176"/>
                  </a:lnTo>
                  <a:lnTo>
                    <a:pt x="656" y="150"/>
                  </a:lnTo>
                  <a:lnTo>
                    <a:pt x="616" y="128"/>
                  </a:lnTo>
                  <a:lnTo>
                    <a:pt x="606" y="120"/>
                  </a:lnTo>
                  <a:lnTo>
                    <a:pt x="606" y="120"/>
                  </a:lnTo>
                  <a:lnTo>
                    <a:pt x="574" y="104"/>
                  </a:lnTo>
                  <a:lnTo>
                    <a:pt x="544" y="88"/>
                  </a:lnTo>
                  <a:lnTo>
                    <a:pt x="510" y="74"/>
                  </a:lnTo>
                  <a:lnTo>
                    <a:pt x="478" y="62"/>
                  </a:lnTo>
                  <a:lnTo>
                    <a:pt x="444" y="50"/>
                  </a:lnTo>
                  <a:lnTo>
                    <a:pt x="410" y="40"/>
                  </a:lnTo>
                  <a:lnTo>
                    <a:pt x="374" y="30"/>
                  </a:lnTo>
                  <a:lnTo>
                    <a:pt x="338" y="22"/>
                  </a:lnTo>
                  <a:lnTo>
                    <a:pt x="338" y="22"/>
                  </a:lnTo>
                  <a:lnTo>
                    <a:pt x="302" y="14"/>
                  </a:lnTo>
                  <a:lnTo>
                    <a:pt x="264" y="10"/>
                  </a:lnTo>
                  <a:lnTo>
                    <a:pt x="226" y="4"/>
                  </a:lnTo>
                  <a:lnTo>
                    <a:pt x="186" y="2"/>
                  </a:lnTo>
                  <a:lnTo>
                    <a:pt x="148" y="0"/>
                  </a:lnTo>
                  <a:lnTo>
                    <a:pt x="108" y="0"/>
                  </a:lnTo>
                  <a:lnTo>
                    <a:pt x="6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72" y="20"/>
                  </a:lnTo>
                  <a:lnTo>
                    <a:pt x="144" y="14"/>
                  </a:lnTo>
                  <a:lnTo>
                    <a:pt x="214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42" y="18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124" y="40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92" y="52"/>
                  </a:lnTo>
                  <a:lnTo>
                    <a:pt x="138" y="44"/>
                  </a:lnTo>
                  <a:lnTo>
                    <a:pt x="182" y="36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98" y="40"/>
                  </a:lnTo>
                  <a:lnTo>
                    <a:pt x="366" y="54"/>
                  </a:lnTo>
                  <a:lnTo>
                    <a:pt x="434" y="7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556" y="122"/>
                  </a:lnTo>
                  <a:lnTo>
                    <a:pt x="610" y="154"/>
                  </a:lnTo>
                  <a:lnTo>
                    <a:pt x="610" y="154"/>
                  </a:lnTo>
                  <a:lnTo>
                    <a:pt x="582" y="150"/>
                  </a:lnTo>
                  <a:lnTo>
                    <a:pt x="582" y="150"/>
                  </a:lnTo>
                  <a:lnTo>
                    <a:pt x="618" y="168"/>
                  </a:lnTo>
                  <a:lnTo>
                    <a:pt x="654" y="186"/>
                  </a:lnTo>
                  <a:lnTo>
                    <a:pt x="654" y="186"/>
                  </a:lnTo>
                  <a:lnTo>
                    <a:pt x="712" y="224"/>
                  </a:lnTo>
                  <a:lnTo>
                    <a:pt x="766" y="266"/>
                  </a:lnTo>
                  <a:lnTo>
                    <a:pt x="816" y="308"/>
                  </a:lnTo>
                  <a:lnTo>
                    <a:pt x="866" y="354"/>
                  </a:lnTo>
                  <a:lnTo>
                    <a:pt x="866" y="354"/>
                  </a:lnTo>
                  <a:lnTo>
                    <a:pt x="816" y="310"/>
                  </a:lnTo>
                  <a:lnTo>
                    <a:pt x="764" y="270"/>
                  </a:lnTo>
                  <a:lnTo>
                    <a:pt x="764" y="270"/>
                  </a:lnTo>
                  <a:lnTo>
                    <a:pt x="810" y="322"/>
                  </a:lnTo>
                  <a:lnTo>
                    <a:pt x="810" y="322"/>
                  </a:lnTo>
                  <a:lnTo>
                    <a:pt x="748" y="274"/>
                  </a:lnTo>
                  <a:lnTo>
                    <a:pt x="748" y="274"/>
                  </a:lnTo>
                  <a:lnTo>
                    <a:pt x="794" y="312"/>
                  </a:lnTo>
                  <a:lnTo>
                    <a:pt x="838" y="352"/>
                  </a:lnTo>
                  <a:lnTo>
                    <a:pt x="838" y="352"/>
                  </a:lnTo>
                  <a:lnTo>
                    <a:pt x="898" y="392"/>
                  </a:lnTo>
                  <a:lnTo>
                    <a:pt x="898" y="392"/>
                  </a:lnTo>
                  <a:lnTo>
                    <a:pt x="924" y="416"/>
                  </a:lnTo>
                  <a:lnTo>
                    <a:pt x="924" y="416"/>
                  </a:lnTo>
                  <a:lnTo>
                    <a:pt x="954" y="438"/>
                  </a:lnTo>
                  <a:lnTo>
                    <a:pt x="978" y="462"/>
                  </a:lnTo>
                  <a:lnTo>
                    <a:pt x="970" y="452"/>
                  </a:lnTo>
                  <a:lnTo>
                    <a:pt x="970" y="452"/>
                  </a:lnTo>
                  <a:lnTo>
                    <a:pt x="1008" y="486"/>
                  </a:lnTo>
                  <a:lnTo>
                    <a:pt x="990" y="46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1"/>
            <p:cNvSpPr/>
            <p:nvPr/>
          </p:nvSpPr>
          <p:spPr>
            <a:xfrm>
              <a:off x="6604000" y="2200275"/>
              <a:ext cx="200025" cy="15875"/>
            </a:xfrm>
            <a:custGeom>
              <a:rect b="b" l="l" r="r" t="t"/>
              <a:pathLst>
                <a:path extrusionOk="0" h="10" w="126">
                  <a:moveTo>
                    <a:pt x="98" y="2"/>
                  </a:moveTo>
                  <a:lnTo>
                    <a:pt x="9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90" y="6"/>
                  </a:lnTo>
                  <a:lnTo>
                    <a:pt x="116" y="10"/>
                  </a:lnTo>
                  <a:lnTo>
                    <a:pt x="126" y="4"/>
                  </a:lnTo>
                  <a:lnTo>
                    <a:pt x="112" y="2"/>
                  </a:lnTo>
                  <a:lnTo>
                    <a:pt x="98" y="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1"/>
            <p:cNvSpPr/>
            <p:nvPr/>
          </p:nvSpPr>
          <p:spPr>
            <a:xfrm>
              <a:off x="6530975" y="2206625"/>
              <a:ext cx="228600" cy="53975"/>
            </a:xfrm>
            <a:custGeom>
              <a:rect b="b" l="l" r="r" t="t"/>
              <a:pathLst>
                <a:path extrusionOk="0" h="34" w="144">
                  <a:moveTo>
                    <a:pt x="118" y="34"/>
                  </a:moveTo>
                  <a:lnTo>
                    <a:pt x="144" y="18"/>
                  </a:lnTo>
                  <a:lnTo>
                    <a:pt x="144" y="18"/>
                  </a:lnTo>
                  <a:lnTo>
                    <a:pt x="7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8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1"/>
            <p:cNvSpPr/>
            <p:nvPr/>
          </p:nvSpPr>
          <p:spPr>
            <a:xfrm>
              <a:off x="6200775" y="2482850"/>
              <a:ext cx="444500" cy="66675"/>
            </a:xfrm>
            <a:custGeom>
              <a:rect b="b" l="l" r="r" t="t"/>
              <a:pathLst>
                <a:path extrusionOk="0" h="42" w="280">
                  <a:moveTo>
                    <a:pt x="140" y="14"/>
                  </a:moveTo>
                  <a:lnTo>
                    <a:pt x="140" y="1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4" y="42"/>
                  </a:lnTo>
                  <a:lnTo>
                    <a:pt x="68" y="42"/>
                  </a:lnTo>
                  <a:lnTo>
                    <a:pt x="102" y="38"/>
                  </a:lnTo>
                  <a:lnTo>
                    <a:pt x="136" y="32"/>
                  </a:lnTo>
                  <a:lnTo>
                    <a:pt x="208" y="18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140" y="14"/>
                  </a:lnTo>
                  <a:lnTo>
                    <a:pt x="140" y="1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1"/>
            <p:cNvSpPr/>
            <p:nvPr/>
          </p:nvSpPr>
          <p:spPr>
            <a:xfrm>
              <a:off x="6610350" y="2260600"/>
              <a:ext cx="107950" cy="19050"/>
            </a:xfrm>
            <a:custGeom>
              <a:rect b="b" l="l" r="r" t="t"/>
              <a:pathLst>
                <a:path extrusionOk="0" h="12" w="68">
                  <a:moveTo>
                    <a:pt x="40" y="12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0" y="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1"/>
            <p:cNvSpPr/>
            <p:nvPr/>
          </p:nvSpPr>
          <p:spPr>
            <a:xfrm>
              <a:off x="6880225" y="2025650"/>
              <a:ext cx="180975" cy="95250"/>
            </a:xfrm>
            <a:custGeom>
              <a:rect b="b" l="l" r="r" t="t"/>
              <a:pathLst>
                <a:path extrusionOk="0" h="60" w="114">
                  <a:moveTo>
                    <a:pt x="108" y="44"/>
                  </a:moveTo>
                  <a:lnTo>
                    <a:pt x="108" y="44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5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1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72" y="42"/>
                  </a:lnTo>
                  <a:lnTo>
                    <a:pt x="114" y="60"/>
                  </a:lnTo>
                  <a:lnTo>
                    <a:pt x="108" y="48"/>
                  </a:lnTo>
                  <a:lnTo>
                    <a:pt x="108" y="4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1"/>
            <p:cNvSpPr/>
            <p:nvPr/>
          </p:nvSpPr>
          <p:spPr>
            <a:xfrm>
              <a:off x="6581775" y="1924050"/>
              <a:ext cx="533400" cy="104775"/>
            </a:xfrm>
            <a:custGeom>
              <a:rect b="b" l="l" r="r" t="t"/>
              <a:pathLst>
                <a:path extrusionOk="0" h="66" w="336">
                  <a:moveTo>
                    <a:pt x="126" y="22"/>
                  </a:moveTo>
                  <a:lnTo>
                    <a:pt x="126" y="22"/>
                  </a:lnTo>
                  <a:lnTo>
                    <a:pt x="96" y="3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3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4" y="64"/>
                  </a:lnTo>
                  <a:lnTo>
                    <a:pt x="66" y="60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90" y="48"/>
                  </a:lnTo>
                  <a:lnTo>
                    <a:pt x="218" y="46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86" y="56"/>
                  </a:lnTo>
                  <a:lnTo>
                    <a:pt x="286" y="48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310" y="2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284" y="0"/>
                  </a:lnTo>
                  <a:lnTo>
                    <a:pt x="230" y="4"/>
                  </a:lnTo>
                  <a:lnTo>
                    <a:pt x="178" y="12"/>
                  </a:lnTo>
                  <a:lnTo>
                    <a:pt x="126" y="22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1"/>
            <p:cNvSpPr/>
            <p:nvPr/>
          </p:nvSpPr>
          <p:spPr>
            <a:xfrm>
              <a:off x="6661150" y="1730375"/>
              <a:ext cx="815975" cy="257175"/>
            </a:xfrm>
            <a:custGeom>
              <a:rect b="b" l="l" r="r" t="t"/>
              <a:pathLst>
                <a:path extrusionOk="0" h="162" w="514">
                  <a:moveTo>
                    <a:pt x="372" y="50"/>
                  </a:moveTo>
                  <a:lnTo>
                    <a:pt x="372" y="50"/>
                  </a:lnTo>
                  <a:lnTo>
                    <a:pt x="352" y="40"/>
                  </a:lnTo>
                  <a:lnTo>
                    <a:pt x="330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0" y="8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60" y="18"/>
                  </a:lnTo>
                  <a:lnTo>
                    <a:pt x="296" y="30"/>
                  </a:lnTo>
                  <a:lnTo>
                    <a:pt x="332" y="44"/>
                  </a:lnTo>
                  <a:lnTo>
                    <a:pt x="332" y="44"/>
                  </a:lnTo>
                  <a:lnTo>
                    <a:pt x="366" y="60"/>
                  </a:lnTo>
                  <a:lnTo>
                    <a:pt x="398" y="78"/>
                  </a:lnTo>
                  <a:lnTo>
                    <a:pt x="428" y="100"/>
                  </a:lnTo>
                  <a:lnTo>
                    <a:pt x="452" y="122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388" y="100"/>
                  </a:lnTo>
                  <a:lnTo>
                    <a:pt x="338" y="84"/>
                  </a:lnTo>
                  <a:lnTo>
                    <a:pt x="288" y="7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190" y="54"/>
                  </a:lnTo>
                  <a:lnTo>
                    <a:pt x="164" y="54"/>
                  </a:lnTo>
                  <a:lnTo>
                    <a:pt x="138" y="52"/>
                  </a:lnTo>
                  <a:lnTo>
                    <a:pt x="110" y="54"/>
                  </a:lnTo>
                  <a:lnTo>
                    <a:pt x="84" y="56"/>
                  </a:lnTo>
                  <a:lnTo>
                    <a:pt x="54" y="6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8" y="84"/>
                  </a:lnTo>
                  <a:lnTo>
                    <a:pt x="78" y="90"/>
                  </a:lnTo>
                  <a:lnTo>
                    <a:pt x="118" y="9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200" y="96"/>
                  </a:lnTo>
                  <a:lnTo>
                    <a:pt x="242" y="100"/>
                  </a:lnTo>
                  <a:lnTo>
                    <a:pt x="282" y="106"/>
                  </a:lnTo>
                  <a:lnTo>
                    <a:pt x="302" y="110"/>
                  </a:lnTo>
                  <a:lnTo>
                    <a:pt x="322" y="116"/>
                  </a:lnTo>
                  <a:lnTo>
                    <a:pt x="322" y="116"/>
                  </a:lnTo>
                  <a:lnTo>
                    <a:pt x="346" y="116"/>
                  </a:lnTo>
                  <a:lnTo>
                    <a:pt x="372" y="118"/>
                  </a:lnTo>
                  <a:lnTo>
                    <a:pt x="396" y="124"/>
                  </a:lnTo>
                  <a:lnTo>
                    <a:pt x="420" y="128"/>
                  </a:lnTo>
                  <a:lnTo>
                    <a:pt x="420" y="128"/>
                  </a:lnTo>
                  <a:lnTo>
                    <a:pt x="444" y="136"/>
                  </a:lnTo>
                  <a:lnTo>
                    <a:pt x="468" y="144"/>
                  </a:lnTo>
                  <a:lnTo>
                    <a:pt x="514" y="162"/>
                  </a:lnTo>
                  <a:lnTo>
                    <a:pt x="514" y="162"/>
                  </a:lnTo>
                  <a:lnTo>
                    <a:pt x="482" y="130"/>
                  </a:lnTo>
                  <a:lnTo>
                    <a:pt x="448" y="100"/>
                  </a:lnTo>
                  <a:lnTo>
                    <a:pt x="412" y="74"/>
                  </a:lnTo>
                  <a:lnTo>
                    <a:pt x="392" y="62"/>
                  </a:lnTo>
                  <a:lnTo>
                    <a:pt x="372" y="50"/>
                  </a:lnTo>
                  <a:lnTo>
                    <a:pt x="372" y="5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1"/>
            <p:cNvSpPr/>
            <p:nvPr/>
          </p:nvSpPr>
          <p:spPr>
            <a:xfrm>
              <a:off x="3733800" y="3667125"/>
              <a:ext cx="139700" cy="31750"/>
            </a:xfrm>
            <a:custGeom>
              <a:rect b="b" l="l" r="r" t="t"/>
              <a:pathLst>
                <a:path extrusionOk="0" h="20" w="88">
                  <a:moveTo>
                    <a:pt x="0" y="18"/>
                  </a:moveTo>
                  <a:lnTo>
                    <a:pt x="0" y="18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2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1"/>
            <p:cNvSpPr/>
            <p:nvPr/>
          </p:nvSpPr>
          <p:spPr>
            <a:xfrm>
              <a:off x="3175" y="812800"/>
              <a:ext cx="6886575" cy="3584575"/>
            </a:xfrm>
            <a:custGeom>
              <a:rect b="b" l="l" r="r" t="t"/>
              <a:pathLst>
                <a:path extrusionOk="0" h="2258" w="4338">
                  <a:moveTo>
                    <a:pt x="4154" y="556"/>
                  </a:moveTo>
                  <a:lnTo>
                    <a:pt x="4154" y="556"/>
                  </a:lnTo>
                  <a:lnTo>
                    <a:pt x="4248" y="572"/>
                  </a:lnTo>
                  <a:lnTo>
                    <a:pt x="4248" y="572"/>
                  </a:lnTo>
                  <a:lnTo>
                    <a:pt x="4294" y="580"/>
                  </a:lnTo>
                  <a:lnTo>
                    <a:pt x="4338" y="590"/>
                  </a:lnTo>
                  <a:lnTo>
                    <a:pt x="4338" y="590"/>
                  </a:lnTo>
                  <a:lnTo>
                    <a:pt x="4286" y="570"/>
                  </a:lnTo>
                  <a:lnTo>
                    <a:pt x="4232" y="552"/>
                  </a:lnTo>
                  <a:lnTo>
                    <a:pt x="4232" y="552"/>
                  </a:lnTo>
                  <a:lnTo>
                    <a:pt x="4190" y="546"/>
                  </a:lnTo>
                  <a:lnTo>
                    <a:pt x="4148" y="542"/>
                  </a:lnTo>
                  <a:lnTo>
                    <a:pt x="4148" y="542"/>
                  </a:lnTo>
                  <a:lnTo>
                    <a:pt x="4066" y="532"/>
                  </a:lnTo>
                  <a:lnTo>
                    <a:pt x="4066" y="532"/>
                  </a:lnTo>
                  <a:lnTo>
                    <a:pt x="3984" y="522"/>
                  </a:lnTo>
                  <a:lnTo>
                    <a:pt x="3944" y="516"/>
                  </a:lnTo>
                  <a:lnTo>
                    <a:pt x="3906" y="508"/>
                  </a:lnTo>
                  <a:lnTo>
                    <a:pt x="3852" y="496"/>
                  </a:lnTo>
                  <a:lnTo>
                    <a:pt x="3774" y="470"/>
                  </a:lnTo>
                  <a:lnTo>
                    <a:pt x="3790" y="440"/>
                  </a:lnTo>
                  <a:lnTo>
                    <a:pt x="3790" y="440"/>
                  </a:lnTo>
                  <a:lnTo>
                    <a:pt x="3886" y="356"/>
                  </a:lnTo>
                  <a:lnTo>
                    <a:pt x="3850" y="296"/>
                  </a:lnTo>
                  <a:lnTo>
                    <a:pt x="3850" y="296"/>
                  </a:lnTo>
                  <a:lnTo>
                    <a:pt x="3818" y="286"/>
                  </a:lnTo>
                  <a:lnTo>
                    <a:pt x="3782" y="280"/>
                  </a:lnTo>
                  <a:lnTo>
                    <a:pt x="3742" y="278"/>
                  </a:lnTo>
                  <a:lnTo>
                    <a:pt x="3700" y="278"/>
                  </a:lnTo>
                  <a:lnTo>
                    <a:pt x="3656" y="282"/>
                  </a:lnTo>
                  <a:lnTo>
                    <a:pt x="3610" y="290"/>
                  </a:lnTo>
                  <a:lnTo>
                    <a:pt x="3562" y="302"/>
                  </a:lnTo>
                  <a:lnTo>
                    <a:pt x="3512" y="318"/>
                  </a:lnTo>
                  <a:lnTo>
                    <a:pt x="3512" y="318"/>
                  </a:lnTo>
                  <a:lnTo>
                    <a:pt x="3490" y="326"/>
                  </a:lnTo>
                  <a:lnTo>
                    <a:pt x="3518" y="380"/>
                  </a:lnTo>
                  <a:lnTo>
                    <a:pt x="3464" y="356"/>
                  </a:lnTo>
                  <a:lnTo>
                    <a:pt x="3464" y="356"/>
                  </a:lnTo>
                  <a:lnTo>
                    <a:pt x="3410" y="424"/>
                  </a:lnTo>
                  <a:lnTo>
                    <a:pt x="3338" y="442"/>
                  </a:lnTo>
                  <a:lnTo>
                    <a:pt x="3338" y="442"/>
                  </a:lnTo>
                  <a:lnTo>
                    <a:pt x="3326" y="458"/>
                  </a:lnTo>
                  <a:lnTo>
                    <a:pt x="3314" y="474"/>
                  </a:lnTo>
                  <a:lnTo>
                    <a:pt x="3300" y="488"/>
                  </a:lnTo>
                  <a:lnTo>
                    <a:pt x="3286" y="500"/>
                  </a:lnTo>
                  <a:lnTo>
                    <a:pt x="3268" y="512"/>
                  </a:lnTo>
                  <a:lnTo>
                    <a:pt x="3252" y="522"/>
                  </a:lnTo>
                  <a:lnTo>
                    <a:pt x="3214" y="540"/>
                  </a:lnTo>
                  <a:lnTo>
                    <a:pt x="3214" y="540"/>
                  </a:lnTo>
                  <a:lnTo>
                    <a:pt x="3172" y="554"/>
                  </a:lnTo>
                  <a:lnTo>
                    <a:pt x="3130" y="566"/>
                  </a:lnTo>
                  <a:lnTo>
                    <a:pt x="3088" y="578"/>
                  </a:lnTo>
                  <a:lnTo>
                    <a:pt x="3046" y="592"/>
                  </a:lnTo>
                  <a:lnTo>
                    <a:pt x="3098" y="592"/>
                  </a:lnTo>
                  <a:lnTo>
                    <a:pt x="3098" y="592"/>
                  </a:lnTo>
                  <a:lnTo>
                    <a:pt x="3092" y="604"/>
                  </a:lnTo>
                  <a:lnTo>
                    <a:pt x="3086" y="614"/>
                  </a:lnTo>
                  <a:lnTo>
                    <a:pt x="3078" y="624"/>
                  </a:lnTo>
                  <a:lnTo>
                    <a:pt x="3070" y="632"/>
                  </a:lnTo>
                  <a:lnTo>
                    <a:pt x="3050" y="646"/>
                  </a:lnTo>
                  <a:lnTo>
                    <a:pt x="3030" y="658"/>
                  </a:lnTo>
                  <a:lnTo>
                    <a:pt x="3030" y="658"/>
                  </a:lnTo>
                  <a:lnTo>
                    <a:pt x="3012" y="664"/>
                  </a:lnTo>
                  <a:lnTo>
                    <a:pt x="2994" y="668"/>
                  </a:lnTo>
                  <a:lnTo>
                    <a:pt x="2958" y="676"/>
                  </a:lnTo>
                  <a:lnTo>
                    <a:pt x="2920" y="682"/>
                  </a:lnTo>
                  <a:lnTo>
                    <a:pt x="2886" y="688"/>
                  </a:lnTo>
                  <a:lnTo>
                    <a:pt x="2860" y="690"/>
                  </a:lnTo>
                  <a:lnTo>
                    <a:pt x="2834" y="692"/>
                  </a:lnTo>
                  <a:lnTo>
                    <a:pt x="2782" y="694"/>
                  </a:lnTo>
                  <a:lnTo>
                    <a:pt x="2782" y="694"/>
                  </a:lnTo>
                  <a:lnTo>
                    <a:pt x="2818" y="676"/>
                  </a:lnTo>
                  <a:lnTo>
                    <a:pt x="2818" y="676"/>
                  </a:lnTo>
                  <a:lnTo>
                    <a:pt x="2856" y="656"/>
                  </a:lnTo>
                  <a:lnTo>
                    <a:pt x="2856" y="656"/>
                  </a:lnTo>
                  <a:lnTo>
                    <a:pt x="2924" y="614"/>
                  </a:lnTo>
                  <a:lnTo>
                    <a:pt x="2924" y="614"/>
                  </a:lnTo>
                  <a:lnTo>
                    <a:pt x="2990" y="570"/>
                  </a:lnTo>
                  <a:lnTo>
                    <a:pt x="3058" y="524"/>
                  </a:lnTo>
                  <a:lnTo>
                    <a:pt x="3058" y="524"/>
                  </a:lnTo>
                  <a:lnTo>
                    <a:pt x="3126" y="480"/>
                  </a:lnTo>
                  <a:lnTo>
                    <a:pt x="3200" y="436"/>
                  </a:lnTo>
                  <a:lnTo>
                    <a:pt x="3238" y="416"/>
                  </a:lnTo>
                  <a:lnTo>
                    <a:pt x="3276" y="396"/>
                  </a:lnTo>
                  <a:lnTo>
                    <a:pt x="3318" y="378"/>
                  </a:lnTo>
                  <a:lnTo>
                    <a:pt x="3360" y="360"/>
                  </a:lnTo>
                  <a:lnTo>
                    <a:pt x="3376" y="354"/>
                  </a:lnTo>
                  <a:lnTo>
                    <a:pt x="3376" y="354"/>
                  </a:lnTo>
                  <a:lnTo>
                    <a:pt x="3448" y="294"/>
                  </a:lnTo>
                  <a:lnTo>
                    <a:pt x="3520" y="236"/>
                  </a:lnTo>
                  <a:lnTo>
                    <a:pt x="3520" y="236"/>
                  </a:lnTo>
                  <a:lnTo>
                    <a:pt x="3478" y="248"/>
                  </a:lnTo>
                  <a:lnTo>
                    <a:pt x="3436" y="262"/>
                  </a:lnTo>
                  <a:lnTo>
                    <a:pt x="3436" y="262"/>
                  </a:lnTo>
                  <a:lnTo>
                    <a:pt x="3386" y="282"/>
                  </a:lnTo>
                  <a:lnTo>
                    <a:pt x="3336" y="302"/>
                  </a:lnTo>
                  <a:lnTo>
                    <a:pt x="3288" y="324"/>
                  </a:lnTo>
                  <a:lnTo>
                    <a:pt x="3242" y="348"/>
                  </a:lnTo>
                  <a:lnTo>
                    <a:pt x="3198" y="374"/>
                  </a:lnTo>
                  <a:lnTo>
                    <a:pt x="3154" y="400"/>
                  </a:lnTo>
                  <a:lnTo>
                    <a:pt x="3112" y="428"/>
                  </a:lnTo>
                  <a:lnTo>
                    <a:pt x="3070" y="456"/>
                  </a:lnTo>
                  <a:lnTo>
                    <a:pt x="3070" y="456"/>
                  </a:lnTo>
                  <a:lnTo>
                    <a:pt x="3004" y="510"/>
                  </a:lnTo>
                  <a:lnTo>
                    <a:pt x="2936" y="562"/>
                  </a:lnTo>
                  <a:lnTo>
                    <a:pt x="2936" y="562"/>
                  </a:lnTo>
                  <a:lnTo>
                    <a:pt x="2868" y="612"/>
                  </a:lnTo>
                  <a:lnTo>
                    <a:pt x="2794" y="664"/>
                  </a:lnTo>
                  <a:lnTo>
                    <a:pt x="2776" y="696"/>
                  </a:lnTo>
                  <a:lnTo>
                    <a:pt x="2772" y="696"/>
                  </a:lnTo>
                  <a:lnTo>
                    <a:pt x="2640" y="742"/>
                  </a:lnTo>
                  <a:lnTo>
                    <a:pt x="2566" y="748"/>
                  </a:lnTo>
                  <a:lnTo>
                    <a:pt x="2614" y="740"/>
                  </a:lnTo>
                  <a:lnTo>
                    <a:pt x="2568" y="734"/>
                  </a:lnTo>
                  <a:lnTo>
                    <a:pt x="2648" y="720"/>
                  </a:lnTo>
                  <a:lnTo>
                    <a:pt x="2648" y="720"/>
                  </a:lnTo>
                  <a:lnTo>
                    <a:pt x="2484" y="738"/>
                  </a:lnTo>
                  <a:lnTo>
                    <a:pt x="2432" y="748"/>
                  </a:lnTo>
                  <a:lnTo>
                    <a:pt x="2444" y="738"/>
                  </a:lnTo>
                  <a:lnTo>
                    <a:pt x="2444" y="738"/>
                  </a:lnTo>
                  <a:lnTo>
                    <a:pt x="2370" y="738"/>
                  </a:lnTo>
                  <a:lnTo>
                    <a:pt x="2370" y="738"/>
                  </a:lnTo>
                  <a:lnTo>
                    <a:pt x="2298" y="744"/>
                  </a:lnTo>
                  <a:lnTo>
                    <a:pt x="2228" y="750"/>
                  </a:lnTo>
                  <a:lnTo>
                    <a:pt x="2228" y="750"/>
                  </a:lnTo>
                  <a:lnTo>
                    <a:pt x="2152" y="794"/>
                  </a:lnTo>
                  <a:lnTo>
                    <a:pt x="2152" y="794"/>
                  </a:lnTo>
                  <a:lnTo>
                    <a:pt x="2214" y="752"/>
                  </a:lnTo>
                  <a:lnTo>
                    <a:pt x="2248" y="728"/>
                  </a:lnTo>
                  <a:lnTo>
                    <a:pt x="2248" y="728"/>
                  </a:lnTo>
                  <a:lnTo>
                    <a:pt x="2184" y="750"/>
                  </a:lnTo>
                  <a:lnTo>
                    <a:pt x="2120" y="768"/>
                  </a:lnTo>
                  <a:lnTo>
                    <a:pt x="2120" y="746"/>
                  </a:lnTo>
                  <a:lnTo>
                    <a:pt x="2120" y="746"/>
                  </a:lnTo>
                  <a:lnTo>
                    <a:pt x="2078" y="754"/>
                  </a:lnTo>
                  <a:lnTo>
                    <a:pt x="2036" y="762"/>
                  </a:lnTo>
                  <a:lnTo>
                    <a:pt x="1952" y="780"/>
                  </a:lnTo>
                  <a:lnTo>
                    <a:pt x="1948" y="780"/>
                  </a:lnTo>
                  <a:lnTo>
                    <a:pt x="1948" y="780"/>
                  </a:lnTo>
                  <a:lnTo>
                    <a:pt x="1864" y="820"/>
                  </a:lnTo>
                  <a:lnTo>
                    <a:pt x="1864" y="820"/>
                  </a:lnTo>
                  <a:lnTo>
                    <a:pt x="1934" y="776"/>
                  </a:lnTo>
                  <a:lnTo>
                    <a:pt x="1920" y="744"/>
                  </a:lnTo>
                  <a:lnTo>
                    <a:pt x="1920" y="744"/>
                  </a:lnTo>
                  <a:lnTo>
                    <a:pt x="1884" y="758"/>
                  </a:lnTo>
                  <a:lnTo>
                    <a:pt x="1848" y="776"/>
                  </a:lnTo>
                  <a:lnTo>
                    <a:pt x="1814" y="790"/>
                  </a:lnTo>
                  <a:lnTo>
                    <a:pt x="1796" y="796"/>
                  </a:lnTo>
                  <a:lnTo>
                    <a:pt x="1780" y="800"/>
                  </a:lnTo>
                  <a:lnTo>
                    <a:pt x="1780" y="800"/>
                  </a:lnTo>
                  <a:lnTo>
                    <a:pt x="1762" y="802"/>
                  </a:lnTo>
                  <a:lnTo>
                    <a:pt x="1744" y="800"/>
                  </a:lnTo>
                  <a:lnTo>
                    <a:pt x="1744" y="800"/>
                  </a:lnTo>
                  <a:lnTo>
                    <a:pt x="1754" y="808"/>
                  </a:lnTo>
                  <a:lnTo>
                    <a:pt x="1754" y="808"/>
                  </a:lnTo>
                  <a:lnTo>
                    <a:pt x="1722" y="812"/>
                  </a:lnTo>
                  <a:lnTo>
                    <a:pt x="1692" y="818"/>
                  </a:lnTo>
                  <a:lnTo>
                    <a:pt x="1692" y="818"/>
                  </a:lnTo>
                  <a:lnTo>
                    <a:pt x="1636" y="844"/>
                  </a:lnTo>
                  <a:lnTo>
                    <a:pt x="1578" y="868"/>
                  </a:lnTo>
                  <a:lnTo>
                    <a:pt x="1578" y="868"/>
                  </a:lnTo>
                  <a:lnTo>
                    <a:pt x="1524" y="888"/>
                  </a:lnTo>
                  <a:lnTo>
                    <a:pt x="1470" y="908"/>
                  </a:lnTo>
                  <a:lnTo>
                    <a:pt x="1358" y="948"/>
                  </a:lnTo>
                  <a:lnTo>
                    <a:pt x="1358" y="948"/>
                  </a:lnTo>
                  <a:lnTo>
                    <a:pt x="1244" y="984"/>
                  </a:lnTo>
                  <a:lnTo>
                    <a:pt x="1188" y="1004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198" y="1032"/>
                  </a:lnTo>
                  <a:lnTo>
                    <a:pt x="1230" y="1032"/>
                  </a:lnTo>
                  <a:lnTo>
                    <a:pt x="1262" y="1032"/>
                  </a:lnTo>
                  <a:lnTo>
                    <a:pt x="1294" y="1032"/>
                  </a:lnTo>
                  <a:lnTo>
                    <a:pt x="1324" y="1028"/>
                  </a:lnTo>
                  <a:lnTo>
                    <a:pt x="1354" y="1024"/>
                  </a:lnTo>
                  <a:lnTo>
                    <a:pt x="1382" y="1018"/>
                  </a:lnTo>
                  <a:lnTo>
                    <a:pt x="1382" y="1018"/>
                  </a:lnTo>
                  <a:lnTo>
                    <a:pt x="1460" y="1008"/>
                  </a:lnTo>
                  <a:lnTo>
                    <a:pt x="1536" y="1002"/>
                  </a:lnTo>
                  <a:lnTo>
                    <a:pt x="1610" y="996"/>
                  </a:lnTo>
                  <a:lnTo>
                    <a:pt x="1684" y="994"/>
                  </a:lnTo>
                  <a:lnTo>
                    <a:pt x="1716" y="992"/>
                  </a:lnTo>
                  <a:lnTo>
                    <a:pt x="1716" y="992"/>
                  </a:lnTo>
                  <a:lnTo>
                    <a:pt x="1690" y="1010"/>
                  </a:lnTo>
                  <a:lnTo>
                    <a:pt x="1690" y="1010"/>
                  </a:lnTo>
                  <a:lnTo>
                    <a:pt x="1662" y="1026"/>
                  </a:lnTo>
                  <a:lnTo>
                    <a:pt x="1662" y="1026"/>
                  </a:lnTo>
                  <a:lnTo>
                    <a:pt x="1604" y="1058"/>
                  </a:lnTo>
                  <a:lnTo>
                    <a:pt x="1608" y="1058"/>
                  </a:lnTo>
                  <a:lnTo>
                    <a:pt x="1608" y="1058"/>
                  </a:lnTo>
                  <a:lnTo>
                    <a:pt x="1580" y="1080"/>
                  </a:lnTo>
                  <a:lnTo>
                    <a:pt x="1580" y="1080"/>
                  </a:lnTo>
                  <a:lnTo>
                    <a:pt x="1604" y="1058"/>
                  </a:lnTo>
                  <a:lnTo>
                    <a:pt x="1604" y="1058"/>
                  </a:lnTo>
                  <a:lnTo>
                    <a:pt x="1538" y="1058"/>
                  </a:lnTo>
                  <a:lnTo>
                    <a:pt x="1474" y="1060"/>
                  </a:lnTo>
                  <a:lnTo>
                    <a:pt x="1474" y="1060"/>
                  </a:lnTo>
                  <a:lnTo>
                    <a:pt x="1412" y="1064"/>
                  </a:lnTo>
                  <a:lnTo>
                    <a:pt x="1348" y="1068"/>
                  </a:lnTo>
                  <a:lnTo>
                    <a:pt x="1348" y="1068"/>
                  </a:lnTo>
                  <a:lnTo>
                    <a:pt x="1286" y="1068"/>
                  </a:lnTo>
                  <a:lnTo>
                    <a:pt x="1254" y="1066"/>
                  </a:lnTo>
                  <a:lnTo>
                    <a:pt x="1222" y="1064"/>
                  </a:lnTo>
                  <a:lnTo>
                    <a:pt x="1190" y="1058"/>
                  </a:lnTo>
                  <a:lnTo>
                    <a:pt x="1158" y="1052"/>
                  </a:lnTo>
                  <a:lnTo>
                    <a:pt x="1126" y="1042"/>
                  </a:lnTo>
                  <a:lnTo>
                    <a:pt x="1096" y="1030"/>
                  </a:lnTo>
                  <a:lnTo>
                    <a:pt x="1096" y="1030"/>
                  </a:lnTo>
                  <a:lnTo>
                    <a:pt x="1132" y="1024"/>
                  </a:lnTo>
                  <a:lnTo>
                    <a:pt x="1132" y="1024"/>
                  </a:lnTo>
                  <a:lnTo>
                    <a:pt x="1052" y="1008"/>
                  </a:lnTo>
                  <a:lnTo>
                    <a:pt x="972" y="986"/>
                  </a:lnTo>
                  <a:lnTo>
                    <a:pt x="892" y="960"/>
                  </a:lnTo>
                  <a:lnTo>
                    <a:pt x="814" y="930"/>
                  </a:lnTo>
                  <a:lnTo>
                    <a:pt x="814" y="930"/>
                  </a:lnTo>
                  <a:lnTo>
                    <a:pt x="730" y="902"/>
                  </a:lnTo>
                  <a:lnTo>
                    <a:pt x="730" y="902"/>
                  </a:lnTo>
                  <a:lnTo>
                    <a:pt x="690" y="886"/>
                  </a:lnTo>
                  <a:lnTo>
                    <a:pt x="650" y="870"/>
                  </a:lnTo>
                  <a:lnTo>
                    <a:pt x="650" y="870"/>
                  </a:lnTo>
                  <a:lnTo>
                    <a:pt x="638" y="864"/>
                  </a:lnTo>
                  <a:lnTo>
                    <a:pt x="638" y="864"/>
                  </a:lnTo>
                  <a:lnTo>
                    <a:pt x="582" y="840"/>
                  </a:lnTo>
                  <a:lnTo>
                    <a:pt x="582" y="840"/>
                  </a:lnTo>
                  <a:lnTo>
                    <a:pt x="626" y="848"/>
                  </a:lnTo>
                  <a:lnTo>
                    <a:pt x="640" y="824"/>
                  </a:lnTo>
                  <a:lnTo>
                    <a:pt x="640" y="824"/>
                  </a:lnTo>
                  <a:lnTo>
                    <a:pt x="628" y="766"/>
                  </a:lnTo>
                  <a:lnTo>
                    <a:pt x="628" y="766"/>
                  </a:lnTo>
                  <a:lnTo>
                    <a:pt x="622" y="736"/>
                  </a:lnTo>
                  <a:lnTo>
                    <a:pt x="614" y="706"/>
                  </a:lnTo>
                  <a:lnTo>
                    <a:pt x="594" y="644"/>
                  </a:lnTo>
                  <a:lnTo>
                    <a:pt x="594" y="644"/>
                  </a:lnTo>
                  <a:lnTo>
                    <a:pt x="570" y="576"/>
                  </a:lnTo>
                  <a:lnTo>
                    <a:pt x="538" y="502"/>
                  </a:lnTo>
                  <a:lnTo>
                    <a:pt x="538" y="502"/>
                  </a:lnTo>
                  <a:lnTo>
                    <a:pt x="498" y="420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22" y="284"/>
                  </a:lnTo>
                  <a:lnTo>
                    <a:pt x="392" y="236"/>
                  </a:lnTo>
                  <a:lnTo>
                    <a:pt x="332" y="144"/>
                  </a:lnTo>
                  <a:lnTo>
                    <a:pt x="332" y="144"/>
                  </a:lnTo>
                  <a:lnTo>
                    <a:pt x="324" y="136"/>
                  </a:lnTo>
                  <a:lnTo>
                    <a:pt x="312" y="126"/>
                  </a:lnTo>
                  <a:lnTo>
                    <a:pt x="294" y="118"/>
                  </a:lnTo>
                  <a:lnTo>
                    <a:pt x="274" y="108"/>
                  </a:lnTo>
                  <a:lnTo>
                    <a:pt x="224" y="90"/>
                  </a:lnTo>
                  <a:lnTo>
                    <a:pt x="168" y="72"/>
                  </a:lnTo>
                  <a:lnTo>
                    <a:pt x="112" y="54"/>
                  </a:lnTo>
                  <a:lnTo>
                    <a:pt x="62" y="36"/>
                  </a:lnTo>
                  <a:lnTo>
                    <a:pt x="40" y="28"/>
                  </a:lnTo>
                  <a:lnTo>
                    <a:pt x="24" y="1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6" y="50"/>
                  </a:lnTo>
                  <a:lnTo>
                    <a:pt x="8" y="76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354"/>
                  </a:lnTo>
                  <a:lnTo>
                    <a:pt x="10" y="354"/>
                  </a:lnTo>
                  <a:lnTo>
                    <a:pt x="10" y="450"/>
                  </a:lnTo>
                  <a:lnTo>
                    <a:pt x="8" y="534"/>
                  </a:lnTo>
                  <a:lnTo>
                    <a:pt x="10" y="674"/>
                  </a:lnTo>
                  <a:lnTo>
                    <a:pt x="10" y="674"/>
                  </a:lnTo>
                  <a:lnTo>
                    <a:pt x="12" y="680"/>
                  </a:lnTo>
                  <a:lnTo>
                    <a:pt x="14" y="692"/>
                  </a:lnTo>
                  <a:lnTo>
                    <a:pt x="10" y="720"/>
                  </a:lnTo>
                  <a:lnTo>
                    <a:pt x="6" y="748"/>
                  </a:lnTo>
                  <a:lnTo>
                    <a:pt x="6" y="760"/>
                  </a:lnTo>
                  <a:lnTo>
                    <a:pt x="8" y="768"/>
                  </a:lnTo>
                  <a:lnTo>
                    <a:pt x="8" y="768"/>
                  </a:lnTo>
                  <a:lnTo>
                    <a:pt x="8" y="814"/>
                  </a:lnTo>
                  <a:lnTo>
                    <a:pt x="8" y="860"/>
                  </a:lnTo>
                  <a:lnTo>
                    <a:pt x="10" y="944"/>
                  </a:lnTo>
                  <a:lnTo>
                    <a:pt x="10" y="944"/>
                  </a:lnTo>
                  <a:lnTo>
                    <a:pt x="10" y="1276"/>
                  </a:lnTo>
                  <a:lnTo>
                    <a:pt x="10" y="1276"/>
                  </a:lnTo>
                  <a:lnTo>
                    <a:pt x="68" y="1320"/>
                  </a:lnTo>
                  <a:lnTo>
                    <a:pt x="96" y="1342"/>
                  </a:lnTo>
                  <a:lnTo>
                    <a:pt x="136" y="1368"/>
                  </a:lnTo>
                  <a:lnTo>
                    <a:pt x="184" y="1398"/>
                  </a:lnTo>
                  <a:lnTo>
                    <a:pt x="196" y="1406"/>
                  </a:lnTo>
                  <a:lnTo>
                    <a:pt x="208" y="1414"/>
                  </a:lnTo>
                  <a:lnTo>
                    <a:pt x="232" y="1428"/>
                  </a:lnTo>
                  <a:lnTo>
                    <a:pt x="232" y="1428"/>
                  </a:lnTo>
                  <a:lnTo>
                    <a:pt x="322" y="1484"/>
                  </a:lnTo>
                  <a:lnTo>
                    <a:pt x="322" y="1484"/>
                  </a:lnTo>
                  <a:lnTo>
                    <a:pt x="388" y="1528"/>
                  </a:lnTo>
                  <a:lnTo>
                    <a:pt x="388" y="1528"/>
                  </a:lnTo>
                  <a:lnTo>
                    <a:pt x="420" y="1550"/>
                  </a:lnTo>
                  <a:lnTo>
                    <a:pt x="450" y="1574"/>
                  </a:lnTo>
                  <a:lnTo>
                    <a:pt x="480" y="1598"/>
                  </a:lnTo>
                  <a:lnTo>
                    <a:pt x="506" y="1624"/>
                  </a:lnTo>
                  <a:lnTo>
                    <a:pt x="532" y="1650"/>
                  </a:lnTo>
                  <a:lnTo>
                    <a:pt x="556" y="1678"/>
                  </a:lnTo>
                  <a:lnTo>
                    <a:pt x="576" y="1706"/>
                  </a:lnTo>
                  <a:lnTo>
                    <a:pt x="594" y="1738"/>
                  </a:lnTo>
                  <a:lnTo>
                    <a:pt x="594" y="1738"/>
                  </a:lnTo>
                  <a:lnTo>
                    <a:pt x="604" y="1720"/>
                  </a:lnTo>
                  <a:lnTo>
                    <a:pt x="608" y="1702"/>
                  </a:lnTo>
                  <a:lnTo>
                    <a:pt x="608" y="1684"/>
                  </a:lnTo>
                  <a:lnTo>
                    <a:pt x="606" y="1662"/>
                  </a:lnTo>
                  <a:lnTo>
                    <a:pt x="600" y="1640"/>
                  </a:lnTo>
                  <a:lnTo>
                    <a:pt x="592" y="1618"/>
                  </a:lnTo>
                  <a:lnTo>
                    <a:pt x="582" y="1596"/>
                  </a:lnTo>
                  <a:lnTo>
                    <a:pt x="570" y="1572"/>
                  </a:lnTo>
                  <a:lnTo>
                    <a:pt x="570" y="1572"/>
                  </a:lnTo>
                  <a:lnTo>
                    <a:pt x="540" y="1520"/>
                  </a:lnTo>
                  <a:lnTo>
                    <a:pt x="508" y="1468"/>
                  </a:lnTo>
                  <a:lnTo>
                    <a:pt x="472" y="1414"/>
                  </a:lnTo>
                  <a:lnTo>
                    <a:pt x="438" y="1360"/>
                  </a:lnTo>
                  <a:lnTo>
                    <a:pt x="438" y="1360"/>
                  </a:lnTo>
                  <a:lnTo>
                    <a:pt x="502" y="1368"/>
                  </a:lnTo>
                  <a:lnTo>
                    <a:pt x="564" y="1376"/>
                  </a:lnTo>
                  <a:lnTo>
                    <a:pt x="564" y="1376"/>
                  </a:lnTo>
                  <a:lnTo>
                    <a:pt x="602" y="1412"/>
                  </a:lnTo>
                  <a:lnTo>
                    <a:pt x="642" y="1448"/>
                  </a:lnTo>
                  <a:lnTo>
                    <a:pt x="682" y="1482"/>
                  </a:lnTo>
                  <a:lnTo>
                    <a:pt x="724" y="1516"/>
                  </a:lnTo>
                  <a:lnTo>
                    <a:pt x="724" y="1516"/>
                  </a:lnTo>
                  <a:lnTo>
                    <a:pt x="720" y="1520"/>
                  </a:lnTo>
                  <a:lnTo>
                    <a:pt x="718" y="1524"/>
                  </a:lnTo>
                  <a:lnTo>
                    <a:pt x="718" y="1534"/>
                  </a:lnTo>
                  <a:lnTo>
                    <a:pt x="722" y="1544"/>
                  </a:lnTo>
                  <a:lnTo>
                    <a:pt x="728" y="1554"/>
                  </a:lnTo>
                  <a:lnTo>
                    <a:pt x="738" y="1564"/>
                  </a:lnTo>
                  <a:lnTo>
                    <a:pt x="750" y="1576"/>
                  </a:lnTo>
                  <a:lnTo>
                    <a:pt x="776" y="1598"/>
                  </a:lnTo>
                  <a:lnTo>
                    <a:pt x="776" y="1598"/>
                  </a:lnTo>
                  <a:lnTo>
                    <a:pt x="800" y="1618"/>
                  </a:lnTo>
                  <a:lnTo>
                    <a:pt x="810" y="1628"/>
                  </a:lnTo>
                  <a:lnTo>
                    <a:pt x="816" y="1638"/>
                  </a:lnTo>
                  <a:lnTo>
                    <a:pt x="820" y="1648"/>
                  </a:lnTo>
                  <a:lnTo>
                    <a:pt x="820" y="1652"/>
                  </a:lnTo>
                  <a:lnTo>
                    <a:pt x="818" y="1656"/>
                  </a:lnTo>
                  <a:lnTo>
                    <a:pt x="816" y="1660"/>
                  </a:lnTo>
                  <a:lnTo>
                    <a:pt x="812" y="1662"/>
                  </a:lnTo>
                  <a:lnTo>
                    <a:pt x="800" y="1670"/>
                  </a:lnTo>
                  <a:lnTo>
                    <a:pt x="800" y="1670"/>
                  </a:lnTo>
                  <a:lnTo>
                    <a:pt x="850" y="1714"/>
                  </a:lnTo>
                  <a:lnTo>
                    <a:pt x="904" y="1756"/>
                  </a:lnTo>
                  <a:lnTo>
                    <a:pt x="904" y="1756"/>
                  </a:lnTo>
                  <a:lnTo>
                    <a:pt x="924" y="1816"/>
                  </a:lnTo>
                  <a:lnTo>
                    <a:pt x="924" y="1840"/>
                  </a:lnTo>
                  <a:lnTo>
                    <a:pt x="924" y="1840"/>
                  </a:lnTo>
                  <a:lnTo>
                    <a:pt x="920" y="1866"/>
                  </a:lnTo>
                  <a:lnTo>
                    <a:pt x="910" y="1890"/>
                  </a:lnTo>
                  <a:lnTo>
                    <a:pt x="898" y="1912"/>
                  </a:lnTo>
                  <a:lnTo>
                    <a:pt x="884" y="1936"/>
                  </a:lnTo>
                  <a:lnTo>
                    <a:pt x="884" y="1936"/>
                  </a:lnTo>
                  <a:lnTo>
                    <a:pt x="852" y="1980"/>
                  </a:lnTo>
                  <a:lnTo>
                    <a:pt x="838" y="2002"/>
                  </a:lnTo>
                  <a:lnTo>
                    <a:pt x="824" y="2024"/>
                  </a:lnTo>
                  <a:lnTo>
                    <a:pt x="824" y="2024"/>
                  </a:lnTo>
                  <a:lnTo>
                    <a:pt x="812" y="2048"/>
                  </a:lnTo>
                  <a:lnTo>
                    <a:pt x="806" y="2074"/>
                  </a:lnTo>
                  <a:lnTo>
                    <a:pt x="804" y="2086"/>
                  </a:lnTo>
                  <a:lnTo>
                    <a:pt x="804" y="2100"/>
                  </a:lnTo>
                  <a:lnTo>
                    <a:pt x="804" y="2112"/>
                  </a:lnTo>
                  <a:lnTo>
                    <a:pt x="808" y="2128"/>
                  </a:lnTo>
                  <a:lnTo>
                    <a:pt x="808" y="2128"/>
                  </a:lnTo>
                  <a:lnTo>
                    <a:pt x="812" y="2142"/>
                  </a:lnTo>
                  <a:lnTo>
                    <a:pt x="820" y="2156"/>
                  </a:lnTo>
                  <a:lnTo>
                    <a:pt x="828" y="2172"/>
                  </a:lnTo>
                  <a:lnTo>
                    <a:pt x="840" y="2188"/>
                  </a:lnTo>
                  <a:lnTo>
                    <a:pt x="854" y="2204"/>
                  </a:lnTo>
                  <a:lnTo>
                    <a:pt x="870" y="2222"/>
                  </a:lnTo>
                  <a:lnTo>
                    <a:pt x="890" y="2240"/>
                  </a:lnTo>
                  <a:lnTo>
                    <a:pt x="912" y="2258"/>
                  </a:lnTo>
                  <a:lnTo>
                    <a:pt x="912" y="2258"/>
                  </a:lnTo>
                  <a:lnTo>
                    <a:pt x="918" y="2252"/>
                  </a:lnTo>
                  <a:lnTo>
                    <a:pt x="922" y="2246"/>
                  </a:lnTo>
                  <a:lnTo>
                    <a:pt x="924" y="2238"/>
                  </a:lnTo>
                  <a:lnTo>
                    <a:pt x="924" y="2230"/>
                  </a:lnTo>
                  <a:lnTo>
                    <a:pt x="922" y="2212"/>
                  </a:lnTo>
                  <a:lnTo>
                    <a:pt x="918" y="2194"/>
                  </a:lnTo>
                  <a:lnTo>
                    <a:pt x="918" y="2194"/>
                  </a:lnTo>
                  <a:lnTo>
                    <a:pt x="918" y="2186"/>
                  </a:lnTo>
                  <a:lnTo>
                    <a:pt x="920" y="2178"/>
                  </a:lnTo>
                  <a:lnTo>
                    <a:pt x="924" y="2172"/>
                  </a:lnTo>
                  <a:lnTo>
                    <a:pt x="930" y="2166"/>
                  </a:lnTo>
                  <a:lnTo>
                    <a:pt x="938" y="2162"/>
                  </a:lnTo>
                  <a:lnTo>
                    <a:pt x="950" y="2160"/>
                  </a:lnTo>
                  <a:lnTo>
                    <a:pt x="966" y="2158"/>
                  </a:lnTo>
                  <a:lnTo>
                    <a:pt x="988" y="2160"/>
                  </a:lnTo>
                  <a:lnTo>
                    <a:pt x="988" y="2160"/>
                  </a:lnTo>
                  <a:lnTo>
                    <a:pt x="1048" y="2196"/>
                  </a:lnTo>
                  <a:lnTo>
                    <a:pt x="1048" y="2196"/>
                  </a:lnTo>
                  <a:lnTo>
                    <a:pt x="1028" y="2168"/>
                  </a:lnTo>
                  <a:lnTo>
                    <a:pt x="1014" y="2142"/>
                  </a:lnTo>
                  <a:lnTo>
                    <a:pt x="1002" y="2116"/>
                  </a:lnTo>
                  <a:lnTo>
                    <a:pt x="996" y="2092"/>
                  </a:lnTo>
                  <a:lnTo>
                    <a:pt x="994" y="2068"/>
                  </a:lnTo>
                  <a:lnTo>
                    <a:pt x="996" y="2046"/>
                  </a:lnTo>
                  <a:lnTo>
                    <a:pt x="1000" y="2036"/>
                  </a:lnTo>
                  <a:lnTo>
                    <a:pt x="1004" y="2026"/>
                  </a:lnTo>
                  <a:lnTo>
                    <a:pt x="1008" y="2018"/>
                  </a:lnTo>
                  <a:lnTo>
                    <a:pt x="1014" y="2010"/>
                  </a:lnTo>
                  <a:lnTo>
                    <a:pt x="1014" y="2010"/>
                  </a:lnTo>
                  <a:lnTo>
                    <a:pt x="1022" y="2002"/>
                  </a:lnTo>
                  <a:lnTo>
                    <a:pt x="1030" y="1994"/>
                  </a:lnTo>
                  <a:lnTo>
                    <a:pt x="1040" y="1988"/>
                  </a:lnTo>
                  <a:lnTo>
                    <a:pt x="1052" y="1982"/>
                  </a:lnTo>
                  <a:lnTo>
                    <a:pt x="1076" y="1974"/>
                  </a:lnTo>
                  <a:lnTo>
                    <a:pt x="1108" y="1968"/>
                  </a:lnTo>
                  <a:lnTo>
                    <a:pt x="1108" y="1968"/>
                  </a:lnTo>
                  <a:lnTo>
                    <a:pt x="1144" y="1966"/>
                  </a:lnTo>
                  <a:lnTo>
                    <a:pt x="1186" y="1968"/>
                  </a:lnTo>
                  <a:lnTo>
                    <a:pt x="1232" y="1972"/>
                  </a:lnTo>
                  <a:lnTo>
                    <a:pt x="1288" y="1980"/>
                  </a:lnTo>
                  <a:lnTo>
                    <a:pt x="1300" y="1982"/>
                  </a:lnTo>
                  <a:lnTo>
                    <a:pt x="1308" y="1984"/>
                  </a:lnTo>
                  <a:lnTo>
                    <a:pt x="1308" y="1984"/>
                  </a:lnTo>
                  <a:lnTo>
                    <a:pt x="1338" y="1990"/>
                  </a:lnTo>
                  <a:lnTo>
                    <a:pt x="1364" y="1998"/>
                  </a:lnTo>
                  <a:lnTo>
                    <a:pt x="1390" y="2008"/>
                  </a:lnTo>
                  <a:lnTo>
                    <a:pt x="1410" y="2020"/>
                  </a:lnTo>
                  <a:lnTo>
                    <a:pt x="1430" y="2032"/>
                  </a:lnTo>
                  <a:lnTo>
                    <a:pt x="1450" y="2046"/>
                  </a:lnTo>
                  <a:lnTo>
                    <a:pt x="1484" y="2078"/>
                  </a:lnTo>
                  <a:lnTo>
                    <a:pt x="1484" y="2078"/>
                  </a:lnTo>
                  <a:lnTo>
                    <a:pt x="1518" y="2112"/>
                  </a:lnTo>
                  <a:lnTo>
                    <a:pt x="1536" y="2128"/>
                  </a:lnTo>
                  <a:lnTo>
                    <a:pt x="1556" y="2144"/>
                  </a:lnTo>
                  <a:lnTo>
                    <a:pt x="1576" y="2160"/>
                  </a:lnTo>
                  <a:lnTo>
                    <a:pt x="1600" y="2174"/>
                  </a:lnTo>
                  <a:lnTo>
                    <a:pt x="1626" y="2188"/>
                  </a:lnTo>
                  <a:lnTo>
                    <a:pt x="1656" y="2198"/>
                  </a:lnTo>
                  <a:lnTo>
                    <a:pt x="1656" y="2198"/>
                  </a:lnTo>
                  <a:lnTo>
                    <a:pt x="1640" y="2186"/>
                  </a:lnTo>
                  <a:lnTo>
                    <a:pt x="1620" y="2172"/>
                  </a:lnTo>
                  <a:lnTo>
                    <a:pt x="1576" y="2144"/>
                  </a:lnTo>
                  <a:lnTo>
                    <a:pt x="1576" y="2144"/>
                  </a:lnTo>
                  <a:lnTo>
                    <a:pt x="1554" y="2130"/>
                  </a:lnTo>
                  <a:lnTo>
                    <a:pt x="1538" y="2116"/>
                  </a:lnTo>
                  <a:lnTo>
                    <a:pt x="1530" y="2108"/>
                  </a:lnTo>
                  <a:lnTo>
                    <a:pt x="1524" y="2100"/>
                  </a:lnTo>
                  <a:lnTo>
                    <a:pt x="1520" y="2092"/>
                  </a:lnTo>
                  <a:lnTo>
                    <a:pt x="1518" y="2084"/>
                  </a:lnTo>
                  <a:lnTo>
                    <a:pt x="1518" y="2084"/>
                  </a:lnTo>
                  <a:lnTo>
                    <a:pt x="1564" y="2102"/>
                  </a:lnTo>
                  <a:lnTo>
                    <a:pt x="1612" y="2118"/>
                  </a:lnTo>
                  <a:lnTo>
                    <a:pt x="1660" y="2134"/>
                  </a:lnTo>
                  <a:lnTo>
                    <a:pt x="1710" y="2150"/>
                  </a:lnTo>
                  <a:lnTo>
                    <a:pt x="1710" y="2150"/>
                  </a:lnTo>
                  <a:lnTo>
                    <a:pt x="1696" y="2138"/>
                  </a:lnTo>
                  <a:lnTo>
                    <a:pt x="1680" y="2126"/>
                  </a:lnTo>
                  <a:lnTo>
                    <a:pt x="1644" y="2106"/>
                  </a:lnTo>
                  <a:lnTo>
                    <a:pt x="1606" y="2086"/>
                  </a:lnTo>
                  <a:lnTo>
                    <a:pt x="1564" y="2066"/>
                  </a:lnTo>
                  <a:lnTo>
                    <a:pt x="1564" y="2066"/>
                  </a:lnTo>
                  <a:lnTo>
                    <a:pt x="1522" y="2044"/>
                  </a:lnTo>
                  <a:lnTo>
                    <a:pt x="1484" y="2022"/>
                  </a:lnTo>
                  <a:lnTo>
                    <a:pt x="1466" y="2010"/>
                  </a:lnTo>
                  <a:lnTo>
                    <a:pt x="1450" y="1998"/>
                  </a:lnTo>
                  <a:lnTo>
                    <a:pt x="1436" y="1984"/>
                  </a:lnTo>
                  <a:lnTo>
                    <a:pt x="1422" y="1972"/>
                  </a:lnTo>
                  <a:lnTo>
                    <a:pt x="1422" y="1972"/>
                  </a:lnTo>
                  <a:lnTo>
                    <a:pt x="1482" y="2000"/>
                  </a:lnTo>
                  <a:lnTo>
                    <a:pt x="1504" y="1966"/>
                  </a:lnTo>
                  <a:lnTo>
                    <a:pt x="1504" y="1966"/>
                  </a:lnTo>
                  <a:lnTo>
                    <a:pt x="1606" y="1982"/>
                  </a:lnTo>
                  <a:lnTo>
                    <a:pt x="1700" y="2000"/>
                  </a:lnTo>
                  <a:lnTo>
                    <a:pt x="1700" y="2000"/>
                  </a:lnTo>
                  <a:lnTo>
                    <a:pt x="1874" y="2036"/>
                  </a:lnTo>
                  <a:lnTo>
                    <a:pt x="1874" y="2036"/>
                  </a:lnTo>
                  <a:lnTo>
                    <a:pt x="1956" y="2054"/>
                  </a:lnTo>
                  <a:lnTo>
                    <a:pt x="2036" y="2070"/>
                  </a:lnTo>
                  <a:lnTo>
                    <a:pt x="2118" y="2082"/>
                  </a:lnTo>
                  <a:lnTo>
                    <a:pt x="2158" y="2086"/>
                  </a:lnTo>
                  <a:lnTo>
                    <a:pt x="2200" y="2088"/>
                  </a:lnTo>
                  <a:lnTo>
                    <a:pt x="2200" y="2088"/>
                  </a:lnTo>
                  <a:lnTo>
                    <a:pt x="2168" y="2084"/>
                  </a:lnTo>
                  <a:lnTo>
                    <a:pt x="2138" y="2080"/>
                  </a:lnTo>
                  <a:lnTo>
                    <a:pt x="2108" y="2074"/>
                  </a:lnTo>
                  <a:lnTo>
                    <a:pt x="2080" y="2068"/>
                  </a:lnTo>
                  <a:lnTo>
                    <a:pt x="2026" y="2052"/>
                  </a:lnTo>
                  <a:lnTo>
                    <a:pt x="1978" y="2032"/>
                  </a:lnTo>
                  <a:lnTo>
                    <a:pt x="1978" y="2032"/>
                  </a:lnTo>
                  <a:lnTo>
                    <a:pt x="1934" y="2010"/>
                  </a:lnTo>
                  <a:lnTo>
                    <a:pt x="1894" y="1988"/>
                  </a:lnTo>
                  <a:lnTo>
                    <a:pt x="1856" y="1966"/>
                  </a:lnTo>
                  <a:lnTo>
                    <a:pt x="1822" y="1942"/>
                  </a:lnTo>
                  <a:lnTo>
                    <a:pt x="1822" y="1942"/>
                  </a:lnTo>
                  <a:lnTo>
                    <a:pt x="1860" y="1918"/>
                  </a:lnTo>
                  <a:lnTo>
                    <a:pt x="1896" y="1894"/>
                  </a:lnTo>
                  <a:lnTo>
                    <a:pt x="1896" y="1894"/>
                  </a:lnTo>
                  <a:lnTo>
                    <a:pt x="1954" y="1900"/>
                  </a:lnTo>
                  <a:lnTo>
                    <a:pt x="2012" y="1904"/>
                  </a:lnTo>
                  <a:lnTo>
                    <a:pt x="2068" y="1906"/>
                  </a:lnTo>
                  <a:lnTo>
                    <a:pt x="2126" y="1908"/>
                  </a:lnTo>
                  <a:lnTo>
                    <a:pt x="2126" y="1908"/>
                  </a:lnTo>
                  <a:lnTo>
                    <a:pt x="2062" y="1882"/>
                  </a:lnTo>
                  <a:lnTo>
                    <a:pt x="1998" y="1854"/>
                  </a:lnTo>
                  <a:lnTo>
                    <a:pt x="1998" y="1854"/>
                  </a:lnTo>
                  <a:lnTo>
                    <a:pt x="2022" y="1828"/>
                  </a:lnTo>
                  <a:lnTo>
                    <a:pt x="2022" y="1828"/>
                  </a:lnTo>
                  <a:lnTo>
                    <a:pt x="2098" y="1814"/>
                  </a:lnTo>
                  <a:lnTo>
                    <a:pt x="2174" y="1798"/>
                  </a:lnTo>
                  <a:lnTo>
                    <a:pt x="2174" y="1798"/>
                  </a:lnTo>
                  <a:lnTo>
                    <a:pt x="2108" y="1790"/>
                  </a:lnTo>
                  <a:lnTo>
                    <a:pt x="2040" y="1780"/>
                  </a:lnTo>
                  <a:lnTo>
                    <a:pt x="2040" y="1780"/>
                  </a:lnTo>
                  <a:lnTo>
                    <a:pt x="1984" y="1770"/>
                  </a:lnTo>
                  <a:lnTo>
                    <a:pt x="1930" y="1758"/>
                  </a:lnTo>
                  <a:lnTo>
                    <a:pt x="1876" y="1744"/>
                  </a:lnTo>
                  <a:lnTo>
                    <a:pt x="1822" y="1730"/>
                  </a:lnTo>
                  <a:lnTo>
                    <a:pt x="1836" y="1692"/>
                  </a:lnTo>
                  <a:lnTo>
                    <a:pt x="1836" y="1692"/>
                  </a:lnTo>
                  <a:lnTo>
                    <a:pt x="1910" y="1686"/>
                  </a:lnTo>
                  <a:lnTo>
                    <a:pt x="1982" y="1678"/>
                  </a:lnTo>
                  <a:lnTo>
                    <a:pt x="2000" y="1674"/>
                  </a:lnTo>
                  <a:lnTo>
                    <a:pt x="2000" y="1674"/>
                  </a:lnTo>
                  <a:lnTo>
                    <a:pt x="1946" y="1664"/>
                  </a:lnTo>
                  <a:lnTo>
                    <a:pt x="1946" y="1664"/>
                  </a:lnTo>
                  <a:lnTo>
                    <a:pt x="2024" y="1664"/>
                  </a:lnTo>
                  <a:lnTo>
                    <a:pt x="2024" y="1664"/>
                  </a:lnTo>
                  <a:lnTo>
                    <a:pt x="1960" y="1646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976" y="1638"/>
                  </a:lnTo>
                  <a:lnTo>
                    <a:pt x="2056" y="1650"/>
                  </a:lnTo>
                  <a:lnTo>
                    <a:pt x="2080" y="1636"/>
                  </a:lnTo>
                  <a:lnTo>
                    <a:pt x="2080" y="1636"/>
                  </a:lnTo>
                  <a:lnTo>
                    <a:pt x="2012" y="1630"/>
                  </a:lnTo>
                  <a:lnTo>
                    <a:pt x="1946" y="1624"/>
                  </a:lnTo>
                  <a:lnTo>
                    <a:pt x="1946" y="1624"/>
                  </a:lnTo>
                  <a:lnTo>
                    <a:pt x="2020" y="1626"/>
                  </a:lnTo>
                  <a:lnTo>
                    <a:pt x="2094" y="1628"/>
                  </a:lnTo>
                  <a:lnTo>
                    <a:pt x="2094" y="1628"/>
                  </a:lnTo>
                  <a:lnTo>
                    <a:pt x="2124" y="1604"/>
                  </a:lnTo>
                  <a:lnTo>
                    <a:pt x="2124" y="1604"/>
                  </a:lnTo>
                  <a:lnTo>
                    <a:pt x="2192" y="1614"/>
                  </a:lnTo>
                  <a:lnTo>
                    <a:pt x="2260" y="1622"/>
                  </a:lnTo>
                  <a:lnTo>
                    <a:pt x="2290" y="1604"/>
                  </a:lnTo>
                  <a:lnTo>
                    <a:pt x="2290" y="1604"/>
                  </a:lnTo>
                  <a:lnTo>
                    <a:pt x="2322" y="1568"/>
                  </a:lnTo>
                  <a:lnTo>
                    <a:pt x="2318" y="1534"/>
                  </a:lnTo>
                  <a:lnTo>
                    <a:pt x="2318" y="1534"/>
                  </a:lnTo>
                  <a:lnTo>
                    <a:pt x="2258" y="1532"/>
                  </a:lnTo>
                  <a:lnTo>
                    <a:pt x="2196" y="1528"/>
                  </a:lnTo>
                  <a:lnTo>
                    <a:pt x="2196" y="1528"/>
                  </a:lnTo>
                  <a:lnTo>
                    <a:pt x="2262" y="1520"/>
                  </a:lnTo>
                  <a:lnTo>
                    <a:pt x="2262" y="1520"/>
                  </a:lnTo>
                  <a:lnTo>
                    <a:pt x="2156" y="1508"/>
                  </a:lnTo>
                  <a:lnTo>
                    <a:pt x="2156" y="1508"/>
                  </a:lnTo>
                  <a:lnTo>
                    <a:pt x="2218" y="1504"/>
                  </a:lnTo>
                  <a:lnTo>
                    <a:pt x="2280" y="1498"/>
                  </a:lnTo>
                  <a:lnTo>
                    <a:pt x="2272" y="1478"/>
                  </a:lnTo>
                  <a:lnTo>
                    <a:pt x="2230" y="1476"/>
                  </a:lnTo>
                  <a:lnTo>
                    <a:pt x="2230" y="1476"/>
                  </a:lnTo>
                  <a:lnTo>
                    <a:pt x="2158" y="1488"/>
                  </a:lnTo>
                  <a:lnTo>
                    <a:pt x="2084" y="1502"/>
                  </a:lnTo>
                  <a:lnTo>
                    <a:pt x="2084" y="1502"/>
                  </a:lnTo>
                  <a:lnTo>
                    <a:pt x="2048" y="1506"/>
                  </a:lnTo>
                  <a:lnTo>
                    <a:pt x="2012" y="1510"/>
                  </a:lnTo>
                  <a:lnTo>
                    <a:pt x="1976" y="1512"/>
                  </a:lnTo>
                  <a:lnTo>
                    <a:pt x="1942" y="1510"/>
                  </a:lnTo>
                  <a:lnTo>
                    <a:pt x="1942" y="1510"/>
                  </a:lnTo>
                  <a:lnTo>
                    <a:pt x="2000" y="1492"/>
                  </a:lnTo>
                  <a:lnTo>
                    <a:pt x="2060" y="1476"/>
                  </a:lnTo>
                  <a:lnTo>
                    <a:pt x="2060" y="1476"/>
                  </a:lnTo>
                  <a:lnTo>
                    <a:pt x="2186" y="1446"/>
                  </a:lnTo>
                  <a:lnTo>
                    <a:pt x="2250" y="1428"/>
                  </a:lnTo>
                  <a:lnTo>
                    <a:pt x="2316" y="1408"/>
                  </a:lnTo>
                  <a:lnTo>
                    <a:pt x="2342" y="1390"/>
                  </a:lnTo>
                  <a:lnTo>
                    <a:pt x="2342" y="1390"/>
                  </a:lnTo>
                  <a:lnTo>
                    <a:pt x="2252" y="1404"/>
                  </a:lnTo>
                  <a:lnTo>
                    <a:pt x="2206" y="1412"/>
                  </a:lnTo>
                  <a:lnTo>
                    <a:pt x="2162" y="1416"/>
                  </a:lnTo>
                  <a:lnTo>
                    <a:pt x="2162" y="1416"/>
                  </a:lnTo>
                  <a:lnTo>
                    <a:pt x="2118" y="1420"/>
                  </a:lnTo>
                  <a:lnTo>
                    <a:pt x="2076" y="1418"/>
                  </a:lnTo>
                  <a:lnTo>
                    <a:pt x="2036" y="1414"/>
                  </a:lnTo>
                  <a:lnTo>
                    <a:pt x="2016" y="1410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2022" y="1398"/>
                  </a:lnTo>
                  <a:lnTo>
                    <a:pt x="2022" y="1398"/>
                  </a:lnTo>
                  <a:lnTo>
                    <a:pt x="2078" y="1386"/>
                  </a:lnTo>
                  <a:lnTo>
                    <a:pt x="2132" y="1380"/>
                  </a:lnTo>
                  <a:lnTo>
                    <a:pt x="2184" y="1374"/>
                  </a:lnTo>
                  <a:lnTo>
                    <a:pt x="2236" y="1370"/>
                  </a:lnTo>
                  <a:lnTo>
                    <a:pt x="2236" y="1370"/>
                  </a:lnTo>
                  <a:lnTo>
                    <a:pt x="2290" y="1364"/>
                  </a:lnTo>
                  <a:lnTo>
                    <a:pt x="2344" y="1356"/>
                  </a:lnTo>
                  <a:lnTo>
                    <a:pt x="2370" y="1350"/>
                  </a:lnTo>
                  <a:lnTo>
                    <a:pt x="2398" y="1344"/>
                  </a:lnTo>
                  <a:lnTo>
                    <a:pt x="2426" y="1334"/>
                  </a:lnTo>
                  <a:lnTo>
                    <a:pt x="2454" y="1324"/>
                  </a:lnTo>
                  <a:lnTo>
                    <a:pt x="2466" y="1318"/>
                  </a:lnTo>
                  <a:lnTo>
                    <a:pt x="2466" y="1318"/>
                  </a:lnTo>
                  <a:lnTo>
                    <a:pt x="2432" y="1318"/>
                  </a:lnTo>
                  <a:lnTo>
                    <a:pt x="2396" y="1320"/>
                  </a:lnTo>
                  <a:lnTo>
                    <a:pt x="2318" y="1324"/>
                  </a:lnTo>
                  <a:lnTo>
                    <a:pt x="2318" y="1324"/>
                  </a:lnTo>
                  <a:lnTo>
                    <a:pt x="2240" y="1326"/>
                  </a:lnTo>
                  <a:lnTo>
                    <a:pt x="2204" y="1326"/>
                  </a:lnTo>
                  <a:lnTo>
                    <a:pt x="2172" y="1322"/>
                  </a:lnTo>
                  <a:lnTo>
                    <a:pt x="2172" y="1322"/>
                  </a:lnTo>
                  <a:lnTo>
                    <a:pt x="2358" y="1312"/>
                  </a:lnTo>
                  <a:lnTo>
                    <a:pt x="2542" y="1298"/>
                  </a:lnTo>
                  <a:lnTo>
                    <a:pt x="2556" y="1292"/>
                  </a:lnTo>
                  <a:lnTo>
                    <a:pt x="2556" y="1292"/>
                  </a:lnTo>
                  <a:lnTo>
                    <a:pt x="2978" y="1160"/>
                  </a:lnTo>
                  <a:lnTo>
                    <a:pt x="2978" y="1160"/>
                  </a:lnTo>
                  <a:lnTo>
                    <a:pt x="3058" y="1138"/>
                  </a:lnTo>
                  <a:lnTo>
                    <a:pt x="3140" y="1116"/>
                  </a:lnTo>
                  <a:lnTo>
                    <a:pt x="3140" y="1116"/>
                  </a:lnTo>
                  <a:lnTo>
                    <a:pt x="3300" y="1078"/>
                  </a:lnTo>
                  <a:lnTo>
                    <a:pt x="3300" y="1078"/>
                  </a:lnTo>
                  <a:lnTo>
                    <a:pt x="3380" y="1060"/>
                  </a:lnTo>
                  <a:lnTo>
                    <a:pt x="3460" y="1044"/>
                  </a:lnTo>
                  <a:lnTo>
                    <a:pt x="3540" y="1028"/>
                  </a:lnTo>
                  <a:lnTo>
                    <a:pt x="3620" y="1014"/>
                  </a:lnTo>
                  <a:lnTo>
                    <a:pt x="3620" y="1014"/>
                  </a:lnTo>
                  <a:lnTo>
                    <a:pt x="3434" y="1004"/>
                  </a:lnTo>
                  <a:lnTo>
                    <a:pt x="3434" y="1004"/>
                  </a:lnTo>
                  <a:lnTo>
                    <a:pt x="3452" y="990"/>
                  </a:lnTo>
                  <a:lnTo>
                    <a:pt x="3468" y="978"/>
                  </a:lnTo>
                  <a:lnTo>
                    <a:pt x="3506" y="954"/>
                  </a:lnTo>
                  <a:lnTo>
                    <a:pt x="3544" y="934"/>
                  </a:lnTo>
                  <a:lnTo>
                    <a:pt x="3582" y="914"/>
                  </a:lnTo>
                  <a:lnTo>
                    <a:pt x="3660" y="882"/>
                  </a:lnTo>
                  <a:lnTo>
                    <a:pt x="3698" y="864"/>
                  </a:lnTo>
                  <a:lnTo>
                    <a:pt x="3732" y="848"/>
                  </a:lnTo>
                  <a:lnTo>
                    <a:pt x="3760" y="834"/>
                  </a:lnTo>
                  <a:lnTo>
                    <a:pt x="3760" y="834"/>
                  </a:lnTo>
                  <a:lnTo>
                    <a:pt x="3732" y="830"/>
                  </a:lnTo>
                  <a:lnTo>
                    <a:pt x="3704" y="830"/>
                  </a:lnTo>
                  <a:lnTo>
                    <a:pt x="3648" y="830"/>
                  </a:lnTo>
                  <a:lnTo>
                    <a:pt x="3588" y="832"/>
                  </a:lnTo>
                  <a:lnTo>
                    <a:pt x="3530" y="838"/>
                  </a:lnTo>
                  <a:lnTo>
                    <a:pt x="3412" y="850"/>
                  </a:lnTo>
                  <a:lnTo>
                    <a:pt x="3356" y="856"/>
                  </a:lnTo>
                  <a:lnTo>
                    <a:pt x="3302" y="860"/>
                  </a:lnTo>
                  <a:lnTo>
                    <a:pt x="3302" y="860"/>
                  </a:lnTo>
                  <a:lnTo>
                    <a:pt x="3336" y="852"/>
                  </a:lnTo>
                  <a:lnTo>
                    <a:pt x="3370" y="846"/>
                  </a:lnTo>
                  <a:lnTo>
                    <a:pt x="3438" y="836"/>
                  </a:lnTo>
                  <a:lnTo>
                    <a:pt x="3474" y="832"/>
                  </a:lnTo>
                  <a:lnTo>
                    <a:pt x="3510" y="826"/>
                  </a:lnTo>
                  <a:lnTo>
                    <a:pt x="3546" y="818"/>
                  </a:lnTo>
                  <a:lnTo>
                    <a:pt x="3584" y="806"/>
                  </a:lnTo>
                  <a:lnTo>
                    <a:pt x="3550" y="802"/>
                  </a:lnTo>
                  <a:lnTo>
                    <a:pt x="3550" y="802"/>
                  </a:lnTo>
                  <a:lnTo>
                    <a:pt x="3586" y="792"/>
                  </a:lnTo>
                  <a:lnTo>
                    <a:pt x="3622" y="786"/>
                  </a:lnTo>
                  <a:lnTo>
                    <a:pt x="3658" y="778"/>
                  </a:lnTo>
                  <a:lnTo>
                    <a:pt x="3692" y="774"/>
                  </a:lnTo>
                  <a:lnTo>
                    <a:pt x="3760" y="768"/>
                  </a:lnTo>
                  <a:lnTo>
                    <a:pt x="3828" y="764"/>
                  </a:lnTo>
                  <a:lnTo>
                    <a:pt x="3828" y="764"/>
                  </a:lnTo>
                  <a:lnTo>
                    <a:pt x="3856" y="734"/>
                  </a:lnTo>
                  <a:lnTo>
                    <a:pt x="3886" y="706"/>
                  </a:lnTo>
                  <a:lnTo>
                    <a:pt x="3918" y="676"/>
                  </a:lnTo>
                  <a:lnTo>
                    <a:pt x="3950" y="650"/>
                  </a:lnTo>
                  <a:lnTo>
                    <a:pt x="3986" y="626"/>
                  </a:lnTo>
                  <a:lnTo>
                    <a:pt x="4022" y="604"/>
                  </a:lnTo>
                  <a:lnTo>
                    <a:pt x="4060" y="584"/>
                  </a:lnTo>
                  <a:lnTo>
                    <a:pt x="4100" y="570"/>
                  </a:lnTo>
                  <a:lnTo>
                    <a:pt x="4154" y="556"/>
                  </a:lnTo>
                  <a:close/>
                  <a:moveTo>
                    <a:pt x="942" y="1106"/>
                  </a:moveTo>
                  <a:lnTo>
                    <a:pt x="942" y="1106"/>
                  </a:lnTo>
                  <a:lnTo>
                    <a:pt x="956" y="1110"/>
                  </a:lnTo>
                  <a:lnTo>
                    <a:pt x="956" y="1110"/>
                  </a:lnTo>
                  <a:lnTo>
                    <a:pt x="942" y="1106"/>
                  </a:lnTo>
                  <a:lnTo>
                    <a:pt x="942" y="1106"/>
                  </a:lnTo>
                  <a:close/>
                  <a:moveTo>
                    <a:pt x="1566" y="1766"/>
                  </a:moveTo>
                  <a:lnTo>
                    <a:pt x="1566" y="1766"/>
                  </a:lnTo>
                  <a:lnTo>
                    <a:pt x="1598" y="1770"/>
                  </a:lnTo>
                  <a:lnTo>
                    <a:pt x="1598" y="1770"/>
                  </a:lnTo>
                  <a:lnTo>
                    <a:pt x="1566" y="1766"/>
                  </a:lnTo>
                  <a:lnTo>
                    <a:pt x="1566" y="1766"/>
                  </a:lnTo>
                  <a:close/>
                  <a:moveTo>
                    <a:pt x="1606" y="1782"/>
                  </a:moveTo>
                  <a:lnTo>
                    <a:pt x="1606" y="1782"/>
                  </a:lnTo>
                  <a:lnTo>
                    <a:pt x="1690" y="1790"/>
                  </a:lnTo>
                  <a:lnTo>
                    <a:pt x="1772" y="1794"/>
                  </a:lnTo>
                  <a:lnTo>
                    <a:pt x="1772" y="1794"/>
                  </a:lnTo>
                  <a:lnTo>
                    <a:pt x="1862" y="1802"/>
                  </a:lnTo>
                  <a:lnTo>
                    <a:pt x="1950" y="1806"/>
                  </a:lnTo>
                  <a:lnTo>
                    <a:pt x="1950" y="1806"/>
                  </a:lnTo>
                  <a:lnTo>
                    <a:pt x="1906" y="1810"/>
                  </a:lnTo>
                  <a:lnTo>
                    <a:pt x="1860" y="1814"/>
                  </a:lnTo>
                  <a:lnTo>
                    <a:pt x="1814" y="1816"/>
                  </a:lnTo>
                  <a:lnTo>
                    <a:pt x="1768" y="1816"/>
                  </a:lnTo>
                  <a:lnTo>
                    <a:pt x="1768" y="1816"/>
                  </a:lnTo>
                  <a:lnTo>
                    <a:pt x="1724" y="1812"/>
                  </a:lnTo>
                  <a:lnTo>
                    <a:pt x="1682" y="1806"/>
                  </a:lnTo>
                  <a:lnTo>
                    <a:pt x="1642" y="1796"/>
                  </a:lnTo>
                  <a:lnTo>
                    <a:pt x="1624" y="1790"/>
                  </a:lnTo>
                  <a:lnTo>
                    <a:pt x="1606" y="1782"/>
                  </a:lnTo>
                  <a:lnTo>
                    <a:pt x="1606" y="178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381"/>
          <p:cNvSpPr txBox="1"/>
          <p:nvPr>
            <p:ph type="title"/>
          </p:nvPr>
        </p:nvSpPr>
        <p:spPr>
          <a:xfrm>
            <a:off x="457200" y="155628"/>
            <a:ext cx="8229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38" name="Google Shape;2738;p381"/>
          <p:cNvSpPr txBox="1"/>
          <p:nvPr>
            <p:ph idx="1" type="body"/>
          </p:nvPr>
        </p:nvSpPr>
        <p:spPr>
          <a:xfrm>
            <a:off x="457200" y="1297781"/>
            <a:ext cx="82296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8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0" name="Google Shape;2820;p38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">
    <p:bg>
      <p:bgPr>
        <a:solidFill>
          <a:schemeClr val="dk1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39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3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8" name="Google Shape;2868;p4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0" y="5032628"/>
            <a:ext cx="9144000" cy="110965"/>
          </a:xfrm>
          <a:custGeom>
            <a:rect b="b" l="l" r="r" t="t"/>
            <a:pathLst>
              <a:path extrusionOk="0" h="147954" w="12192000">
                <a:moveTo>
                  <a:pt x="12192000" y="0"/>
                </a:moveTo>
                <a:lnTo>
                  <a:pt x="0" y="0"/>
                </a:lnTo>
                <a:lnTo>
                  <a:pt x="0" y="147827"/>
                </a:lnTo>
                <a:lnTo>
                  <a:pt x="12192000" y="1478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1A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49"/>
          <p:cNvSpPr/>
          <p:nvPr/>
        </p:nvSpPr>
        <p:spPr>
          <a:xfrm>
            <a:off x="0" y="0"/>
            <a:ext cx="9144000" cy="1741170"/>
          </a:xfrm>
          <a:custGeom>
            <a:rect b="b" l="l" r="r" t="t"/>
            <a:pathLst>
              <a:path extrusionOk="0" h="2321560" w="12192000">
                <a:moveTo>
                  <a:pt x="12192000" y="0"/>
                </a:moveTo>
                <a:lnTo>
                  <a:pt x="0" y="0"/>
                </a:lnTo>
                <a:lnTo>
                  <a:pt x="0" y="2321052"/>
                </a:lnTo>
                <a:lnTo>
                  <a:pt x="12192000" y="23210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7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3864" y="4512564"/>
            <a:ext cx="742949" cy="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506672" y="599294"/>
            <a:ext cx="7882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457795" y="2049064"/>
            <a:ext cx="8271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353044" y="4833477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8750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6" name="Google Shape;2886;p40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4" name="Google Shape;2904;p4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5" name="Google Shape;2905;p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2" name="Google Shape;2962;p4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4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4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4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>
    <mc:Choice Requires="p14">
      <p:transition spd="slow" p14:dur="3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6" name="Google Shape;3016;p449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7" name="Google Shape;3017;p4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059" name="Google Shape;3059;p4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060" name="Google Shape;3060;p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059" r:id="rId1"/>
    <p:sldLayoutId id="2147484060" r:id="rId2"/>
    <p:sldLayoutId id="2147484061" r:id="rId3"/>
    <p:sldLayoutId id="2147484062" r:id="rId4"/>
    <p:sldLayoutId id="21474840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0" name="Google Shape;3120;p4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21" name="Google Shape;3121;p4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48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3702" y="4636294"/>
            <a:ext cx="1161704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>
            <p:ph type="title"/>
          </p:nvPr>
        </p:nvSpPr>
        <p:spPr>
          <a:xfrm>
            <a:off x="352425" y="227648"/>
            <a:ext cx="47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300" u="none" cap="none" strike="noStrike">
                <a:solidFill>
                  <a:srgbClr val="1691D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688181" y="924877"/>
            <a:ext cx="44931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7" name="Google Shape;347;p55"/>
          <p:cNvSpPr txBox="1"/>
          <p:nvPr>
            <p:ph idx="12" type="sldNum"/>
          </p:nvPr>
        </p:nvSpPr>
        <p:spPr>
          <a:xfrm>
            <a:off x="7423785" y="4693574"/>
            <a:ext cx="2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6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94"/>
          <p:cNvSpPr txBox="1"/>
          <p:nvPr>
            <p:ph type="title"/>
          </p:nvPr>
        </p:nvSpPr>
        <p:spPr>
          <a:xfrm>
            <a:off x="456480" y="205222"/>
            <a:ext cx="822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-76200" lvl="0" mar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6223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6700" lvl="2" marL="952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1333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66700" lvl="4" marL="1714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66700" lvl="5" marL="2095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2476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28575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322580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4" name="Google Shape;3194;p494"/>
          <p:cNvSpPr txBox="1"/>
          <p:nvPr>
            <p:ph idx="1" type="body"/>
          </p:nvPr>
        </p:nvSpPr>
        <p:spPr>
          <a:xfrm>
            <a:off x="456480" y="1203246"/>
            <a:ext cx="82239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304800" lvl="0" marL="457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5" name="Google Shape;3195;p494"/>
          <p:cNvSpPr txBox="1"/>
          <p:nvPr>
            <p:ph idx="10" type="dt"/>
          </p:nvPr>
        </p:nvSpPr>
        <p:spPr>
          <a:xfrm>
            <a:off x="456480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p494"/>
          <p:cNvSpPr txBox="1"/>
          <p:nvPr>
            <p:ph idx="11" type="ftr"/>
          </p:nvPr>
        </p:nvSpPr>
        <p:spPr>
          <a:xfrm>
            <a:off x="3127680" y="4685532"/>
            <a:ext cx="2894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-76200" lvl="0" marL="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381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62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6200" lvl="3" marL="1143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6200" lvl="4" marL="1524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6200" lvl="5" marL="19050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6200" lvl="6" marL="2286000" marR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6200" lvl="7" marL="2667000" marR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6200" lvl="8" marL="3035300" marR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7" name="Google Shape;3197;p494"/>
          <p:cNvSpPr txBox="1"/>
          <p:nvPr>
            <p:ph idx="12" type="sldNum"/>
          </p:nvPr>
        </p:nvSpPr>
        <p:spPr>
          <a:xfrm>
            <a:off x="6556319" y="4685532"/>
            <a:ext cx="2125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spcFirstLastPara="1" rIns="76025" wrap="square" tIns="76025">
            <a:noAutofit/>
          </a:bodyPr>
          <a:lstStyle>
            <a:lvl1pPr indent="0" lvl="0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  <a:p>
            <a:pPr indent="-76200" lvl="1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4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5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76200" lvl="7" marL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  <a:p>
            <a:pPr indent="-76200" lvl="8" marL="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t/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9" name="Google Shape;3239;p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3" name="Google Shape;3283;p519"/>
          <p:cNvSpPr/>
          <p:nvPr/>
        </p:nvSpPr>
        <p:spPr>
          <a:xfrm>
            <a:off x="91440" y="76200"/>
            <a:ext cx="8961000" cy="4998900"/>
          </a:xfrm>
          <a:prstGeom prst="roundRect">
            <a:avLst>
              <a:gd fmla="val 1735" name="adj"/>
            </a:avLst>
          </a:prstGeom>
          <a:blipFill rotWithShape="1">
            <a:blip r:embed="rId1">
              <a:alphaModFix/>
            </a:blip>
            <a:tile algn="tl" flip="none" tx="0" sx="99997" ty="0" sy="99997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4" name="Google Shape;3284;p519"/>
          <p:cNvSpPr txBox="1"/>
          <p:nvPr>
            <p:ph idx="1" type="body"/>
          </p:nvPr>
        </p:nvSpPr>
        <p:spPr>
          <a:xfrm>
            <a:off x="457200" y="1314450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5" name="Google Shape;3285;p5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6" name="Google Shape;3286;p5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87" name="Google Shape;3287;p5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8" name="Google Shape;3288;p519"/>
          <p:cNvSpPr/>
          <p:nvPr/>
        </p:nvSpPr>
        <p:spPr>
          <a:xfrm>
            <a:off x="274320" y="208624"/>
            <a:ext cx="8595300" cy="994500"/>
          </a:xfrm>
          <a:prstGeom prst="rect">
            <a:avLst/>
          </a:pr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9" name="Google Shape;3289;p519"/>
          <p:cNvSpPr/>
          <p:nvPr/>
        </p:nvSpPr>
        <p:spPr>
          <a:xfrm>
            <a:off x="372863" y="279647"/>
            <a:ext cx="8380500" cy="8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0" name="Google Shape;3290;p519"/>
          <p:cNvSpPr txBox="1"/>
          <p:nvPr>
            <p:ph type="title"/>
          </p:nvPr>
        </p:nvSpPr>
        <p:spPr>
          <a:xfrm>
            <a:off x="426128" y="306279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400"/>
              <a:buFont typeface="Book Antiqua"/>
              <a:buNone/>
              <a:defRPr b="0" i="0" sz="3500" u="none" cap="none" strike="noStrik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31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0850" lvl="5" marL="27432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0850" lvl="6" marL="32004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0850" lvl="7" marL="36576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0850" lvl="8" marL="4114800" marR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90" name="Google Shape;3390;p5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92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5842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8890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1181100" marR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9" name="Google Shape;3429;p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0" name="Google Shape;3430;p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wav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5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4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1" name="Google Shape;3481;p55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Char char="○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■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○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■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563"/>
          <p:cNvGrpSpPr/>
          <p:nvPr/>
        </p:nvGrpSpPr>
        <p:grpSpPr>
          <a:xfrm>
            <a:off x="3800475" y="1341834"/>
            <a:ext cx="5355258" cy="3792244"/>
            <a:chOff x="3800475" y="1789112"/>
            <a:chExt cx="5355258" cy="5056325"/>
          </a:xfrm>
        </p:grpSpPr>
        <p:sp>
          <p:nvSpPr>
            <p:cNvPr id="3517" name="Google Shape;3517;p563"/>
            <p:cNvSpPr/>
            <p:nvPr/>
          </p:nvSpPr>
          <p:spPr>
            <a:xfrm>
              <a:off x="6715125" y="2166937"/>
              <a:ext cx="312600" cy="162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63"/>
            <p:cNvSpPr/>
            <p:nvPr/>
          </p:nvSpPr>
          <p:spPr>
            <a:xfrm>
              <a:off x="6824662" y="1881187"/>
              <a:ext cx="74700" cy="74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63"/>
            <p:cNvSpPr/>
            <p:nvPr/>
          </p:nvSpPr>
          <p:spPr>
            <a:xfrm rot="971352">
              <a:off x="8262875" y="2373336"/>
              <a:ext cx="9684" cy="329101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63"/>
            <p:cNvSpPr/>
            <p:nvPr/>
          </p:nvSpPr>
          <p:spPr>
            <a:xfrm>
              <a:off x="7732712" y="5568950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63"/>
            <p:cNvSpPr/>
            <p:nvPr/>
          </p:nvSpPr>
          <p:spPr>
            <a:xfrm rot="107395">
              <a:off x="8710538" y="2436878"/>
              <a:ext cx="9605" cy="31717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63"/>
            <p:cNvSpPr/>
            <p:nvPr/>
          </p:nvSpPr>
          <p:spPr>
            <a:xfrm rot="-971352">
              <a:off x="8953491" y="2414548"/>
              <a:ext cx="9684" cy="139848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63"/>
            <p:cNvSpPr/>
            <p:nvPr/>
          </p:nvSpPr>
          <p:spPr>
            <a:xfrm rot="-1208178">
              <a:off x="5467279" y="2882900"/>
              <a:ext cx="9586" cy="322729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63"/>
            <p:cNvSpPr/>
            <p:nvPr/>
          </p:nvSpPr>
          <p:spPr>
            <a:xfrm rot="1106097">
              <a:off x="4376730" y="2890865"/>
              <a:ext cx="9487" cy="336384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63"/>
            <p:cNvSpPr/>
            <p:nvPr/>
          </p:nvSpPr>
          <p:spPr>
            <a:xfrm rot="214580">
              <a:off x="4817998" y="2968588"/>
              <a:ext cx="9619" cy="302568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63"/>
            <p:cNvSpPr/>
            <p:nvPr/>
          </p:nvSpPr>
          <p:spPr>
            <a:xfrm>
              <a:off x="6361112" y="4795837"/>
              <a:ext cx="989012" cy="247650"/>
            </a:xfrm>
            <a:custGeom>
              <a:rect b="b" l="l" r="r" t="t"/>
              <a:pathLst>
                <a:path extrusionOk="0" h="156" w="623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63"/>
            <p:cNvSpPr/>
            <p:nvPr/>
          </p:nvSpPr>
          <p:spPr>
            <a:xfrm>
              <a:off x="7559675" y="5700712"/>
              <a:ext cx="1581149" cy="200025"/>
            </a:xfrm>
            <a:custGeom>
              <a:rect b="b" l="l" r="r" t="t"/>
              <a:pathLst>
                <a:path extrusionOk="0" h="126" w="993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63"/>
            <p:cNvSpPr/>
            <p:nvPr/>
          </p:nvSpPr>
          <p:spPr>
            <a:xfrm>
              <a:off x="7597775" y="5786437"/>
              <a:ext cx="1543050" cy="388937"/>
            </a:xfrm>
            <a:custGeom>
              <a:rect b="b" l="l" r="r" t="t"/>
              <a:pathLst>
                <a:path extrusionOk="0" h="245" w="969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63"/>
            <p:cNvSpPr/>
            <p:nvPr/>
          </p:nvSpPr>
          <p:spPr>
            <a:xfrm>
              <a:off x="7626350" y="5700712"/>
              <a:ext cx="1514475" cy="142875"/>
            </a:xfrm>
            <a:custGeom>
              <a:rect b="b" l="l" r="r" t="t"/>
              <a:pathLst>
                <a:path extrusionOk="0" h="90" w="951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63"/>
            <p:cNvSpPr/>
            <p:nvPr/>
          </p:nvSpPr>
          <p:spPr>
            <a:xfrm>
              <a:off x="4856162" y="2446337"/>
              <a:ext cx="161925" cy="246062"/>
            </a:xfrm>
            <a:custGeom>
              <a:rect b="b" l="l" r="r" t="t"/>
              <a:pathLst>
                <a:path extrusionOk="0" h="155" w="102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63"/>
            <p:cNvSpPr/>
            <p:nvPr/>
          </p:nvSpPr>
          <p:spPr>
            <a:xfrm>
              <a:off x="4856162" y="2682875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63"/>
            <p:cNvSpPr/>
            <p:nvPr/>
          </p:nvSpPr>
          <p:spPr>
            <a:xfrm>
              <a:off x="4856162" y="28067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63"/>
            <p:cNvSpPr/>
            <p:nvPr/>
          </p:nvSpPr>
          <p:spPr>
            <a:xfrm>
              <a:off x="8683625" y="1912937"/>
              <a:ext cx="161925" cy="247650"/>
            </a:xfrm>
            <a:custGeom>
              <a:rect b="b" l="l" r="r" t="t"/>
              <a:pathLst>
                <a:path extrusionOk="0" h="156" w="102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63"/>
            <p:cNvSpPr/>
            <p:nvPr/>
          </p:nvSpPr>
          <p:spPr>
            <a:xfrm>
              <a:off x="8693150" y="2141537"/>
              <a:ext cx="133350" cy="152400"/>
            </a:xfrm>
            <a:custGeom>
              <a:rect b="b" l="l" r="r" t="t"/>
              <a:pathLst>
                <a:path extrusionOk="0" h="96" w="84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63"/>
            <p:cNvSpPr/>
            <p:nvPr/>
          </p:nvSpPr>
          <p:spPr>
            <a:xfrm>
              <a:off x="8683625" y="2274887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63"/>
            <p:cNvSpPr/>
            <p:nvPr/>
          </p:nvSpPr>
          <p:spPr>
            <a:xfrm>
              <a:off x="8616950" y="5595937"/>
              <a:ext cx="104775" cy="152400"/>
            </a:xfrm>
            <a:custGeom>
              <a:rect b="b" l="l" r="r" t="t"/>
              <a:pathLst>
                <a:path extrusionOk="0" h="96" w="6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63"/>
            <p:cNvSpPr/>
            <p:nvPr/>
          </p:nvSpPr>
          <p:spPr>
            <a:xfrm>
              <a:off x="4789487" y="1789112"/>
              <a:ext cx="4132261" cy="704850"/>
            </a:xfrm>
            <a:custGeom>
              <a:rect b="b" l="l" r="r" t="t"/>
              <a:pathLst>
                <a:path extrusionOk="0" h="444" w="259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63"/>
            <p:cNvSpPr/>
            <p:nvPr/>
          </p:nvSpPr>
          <p:spPr>
            <a:xfrm>
              <a:off x="4657725" y="5989637"/>
              <a:ext cx="133350" cy="150812"/>
            </a:xfrm>
            <a:custGeom>
              <a:rect b="b" l="l" r="r" t="t"/>
              <a:pathLst>
                <a:path extrusionOk="0" h="95" w="84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63"/>
            <p:cNvSpPr/>
            <p:nvPr/>
          </p:nvSpPr>
          <p:spPr>
            <a:xfrm>
              <a:off x="5999162" y="6146800"/>
              <a:ext cx="142875" cy="171450"/>
            </a:xfrm>
            <a:custGeom>
              <a:rect b="b" l="l" r="r" t="t"/>
              <a:pathLst>
                <a:path extrusionOk="0" h="108" w="90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63"/>
            <p:cNvSpPr/>
            <p:nvPr/>
          </p:nvSpPr>
          <p:spPr>
            <a:xfrm>
              <a:off x="3810000" y="6146800"/>
              <a:ext cx="114300" cy="142875"/>
            </a:xfrm>
            <a:custGeom>
              <a:rect b="b" l="l" r="r" t="t"/>
              <a:pathLst>
                <a:path extrusionOk="0" h="90" w="71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63"/>
            <p:cNvSpPr/>
            <p:nvPr/>
          </p:nvSpPr>
          <p:spPr>
            <a:xfrm>
              <a:off x="3879850" y="6092825"/>
              <a:ext cx="2190900" cy="6174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63"/>
            <p:cNvSpPr/>
            <p:nvPr/>
          </p:nvSpPr>
          <p:spPr>
            <a:xfrm>
              <a:off x="3800475" y="6086475"/>
              <a:ext cx="2384400" cy="457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63"/>
            <p:cNvSpPr/>
            <p:nvPr/>
          </p:nvSpPr>
          <p:spPr>
            <a:xfrm>
              <a:off x="3875087" y="6127750"/>
              <a:ext cx="2262300" cy="349200"/>
            </a:xfrm>
            <a:prstGeom prst="ellipse">
              <a:avLst/>
            </a:prstGeom>
            <a:gradFill>
              <a:gsLst>
                <a:gs pos="0">
                  <a:srgbClr val="F002D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63"/>
            <p:cNvSpPr/>
            <p:nvPr/>
          </p:nvSpPr>
          <p:spPr>
            <a:xfrm>
              <a:off x="5942012" y="6013450"/>
              <a:ext cx="142875" cy="152400"/>
            </a:xfrm>
            <a:custGeom>
              <a:rect b="b" l="l" r="r" t="t"/>
              <a:pathLst>
                <a:path extrusionOk="0" h="96" w="90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63"/>
            <p:cNvSpPr/>
            <p:nvPr/>
          </p:nvSpPr>
          <p:spPr>
            <a:xfrm>
              <a:off x="8607425" y="5719762"/>
              <a:ext cx="114300" cy="171450"/>
            </a:xfrm>
            <a:custGeom>
              <a:rect b="b" l="l" r="r" t="t"/>
              <a:pathLst>
                <a:path extrusionOk="0" h="108" w="72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63"/>
            <p:cNvSpPr/>
            <p:nvPr/>
          </p:nvSpPr>
          <p:spPr>
            <a:xfrm>
              <a:off x="6727825" y="2814637"/>
              <a:ext cx="274500" cy="40308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63"/>
            <p:cNvSpPr/>
            <p:nvPr/>
          </p:nvSpPr>
          <p:spPr>
            <a:xfrm>
              <a:off x="6807200" y="2452687"/>
              <a:ext cx="120600" cy="381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63"/>
            <p:cNvSpPr/>
            <p:nvPr/>
          </p:nvSpPr>
          <p:spPr>
            <a:xfrm>
              <a:off x="6699250" y="2767012"/>
              <a:ext cx="325500" cy="82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63"/>
            <p:cNvSpPr/>
            <p:nvPr/>
          </p:nvSpPr>
          <p:spPr>
            <a:xfrm>
              <a:off x="6835775" y="2427287"/>
              <a:ext cx="400050" cy="2501900"/>
            </a:xfrm>
            <a:custGeom>
              <a:rect b="b" l="l" r="r" t="t"/>
              <a:pathLst>
                <a:path extrusionOk="0" h="1576" w="252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63"/>
            <p:cNvSpPr/>
            <p:nvPr/>
          </p:nvSpPr>
          <p:spPr>
            <a:xfrm>
              <a:off x="6618287" y="2255837"/>
              <a:ext cx="503237" cy="219075"/>
            </a:xfrm>
            <a:custGeom>
              <a:rect b="b" l="l" r="r" t="t"/>
              <a:pathLst>
                <a:path extrusionOk="0" h="138" w="316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002D1"/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563"/>
          <p:cNvSpPr txBox="1"/>
          <p:nvPr>
            <p:ph type="title"/>
          </p:nvPr>
        </p:nvSpPr>
        <p:spPr>
          <a:xfrm>
            <a:off x="457200" y="20835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563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/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2400" u="none" cap="none" strike="noStrike"/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/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 b="0" i="0" sz="2000" u="none" cap="none" strike="noStrike"/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Tahoma"/>
              <a:buChar char="●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3" name="Google Shape;3553;p563"/>
          <p:cNvSpPr txBox="1"/>
          <p:nvPr>
            <p:ph idx="10" type="dt"/>
          </p:nvPr>
        </p:nvSpPr>
        <p:spPr>
          <a:xfrm>
            <a:off x="457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4" name="Google Shape;3554;p563"/>
          <p:cNvSpPr txBox="1"/>
          <p:nvPr>
            <p:ph idx="11" type="ftr"/>
          </p:nvPr>
        </p:nvSpPr>
        <p:spPr>
          <a:xfrm>
            <a:off x="3124200" y="470892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5" name="Google Shape;3555;p563"/>
          <p:cNvSpPr txBox="1"/>
          <p:nvPr>
            <p:ph idx="12" type="sldNum"/>
          </p:nvPr>
        </p:nvSpPr>
        <p:spPr>
          <a:xfrm>
            <a:off x="6553200" y="4708922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buNone/>
              <a:defRPr b="0" i="0" sz="1200" u="none" cap="none" strike="noStrike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45" r:id="rId1"/>
    <p:sldLayoutId id="2147484146" r:id="rId2"/>
    <p:sldLayoutId id="2147484147" r:id="rId3"/>
    <p:sldLayoutId id="2147484148" r:id="rId4"/>
    <p:sldLayoutId id="21474841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83854"/>
            </a:gs>
            <a:gs pos="100000">
              <a:srgbClr val="666699"/>
            </a:gs>
          </a:gsLst>
          <a:lin ang="540001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43812" y="4266009"/>
            <a:ext cx="744140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>
            <p:ph type="title"/>
          </p:nvPr>
        </p:nvSpPr>
        <p:spPr>
          <a:xfrm>
            <a:off x="609600" y="400050"/>
            <a:ext cx="8001000" cy="8574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rgbClr val="FFF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1295400" y="1485900"/>
            <a:ext cx="7315200" cy="3086100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chemeClr val="lt2"/>
            </a:outerShdw>
          </a:effectLst>
        </p:spPr>
        <p:txBody>
          <a:bodyPr anchorCtr="0" anchor="t" bIns="46025" lIns="92075" spcFirstLastPara="1" rIns="92075" wrap="square" tIns="46025">
            <a:noAutofit/>
          </a:bodyPr>
          <a:lstStyle>
            <a:lvl1pPr indent="-41148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880"/>
              <a:buFont typeface="Arial"/>
              <a:buChar char=":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2700"/>
              <a:buFont typeface="Arial"/>
              <a:buChar char="=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6699FF"/>
              </a:buClr>
              <a:buSzPts val="1800"/>
              <a:buFont typeface="Arial"/>
              <a:buChar char="!"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0" name="Google Shape;380;p61"/>
          <p:cNvCxnSpPr/>
          <p:nvPr/>
        </p:nvCxnSpPr>
        <p:spPr>
          <a:xfrm>
            <a:off x="3017837" y="4872038"/>
            <a:ext cx="612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2700000" dist="17960">
              <a:schemeClr val="lt2"/>
            </a:outerShdw>
          </a:effectLst>
        </p:spPr>
      </p:cxnSp>
      <p:sp>
        <p:nvSpPr>
          <p:cNvPr id="381" name="Google Shape;381;p61"/>
          <p:cNvSpPr txBox="1"/>
          <p:nvPr/>
        </p:nvSpPr>
        <p:spPr>
          <a:xfrm>
            <a:off x="655637" y="474464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zh-CN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Permanence Institute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04109"/>
            <a:ext cx="9144000" cy="8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859154" y="371602"/>
            <a:ext cx="732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900" u="none" cap="none" strike="noStrike">
                <a:solidFill>
                  <a:srgbClr val="0034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859154" y="1033652"/>
            <a:ext cx="5347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34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6" name="Google Shape;416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7" name="Google Shape;417;p68"/>
          <p:cNvSpPr txBox="1"/>
          <p:nvPr>
            <p:ph idx="12" type="sldNum"/>
          </p:nvPr>
        </p:nvSpPr>
        <p:spPr>
          <a:xfrm>
            <a:off x="8743553" y="4816340"/>
            <a:ext cx="15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/>
          <p:nvPr/>
        </p:nvSpPr>
        <p:spPr>
          <a:xfrm>
            <a:off x="0" y="0"/>
            <a:ext cx="3500438" cy="5143500"/>
          </a:xfrm>
          <a:custGeom>
            <a:rect b="b" l="l" r="r" t="t"/>
            <a:pathLst>
              <a:path extrusionOk="0" h="10287000" w="7000875">
                <a:moveTo>
                  <a:pt x="0" y="0"/>
                </a:moveTo>
                <a:lnTo>
                  <a:pt x="7000874" y="0"/>
                </a:lnTo>
                <a:lnTo>
                  <a:pt x="7000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74"/>
          <p:cNvSpPr/>
          <p:nvPr/>
        </p:nvSpPr>
        <p:spPr>
          <a:xfrm>
            <a:off x="0" y="2241429"/>
            <a:ext cx="4674870" cy="2441892"/>
          </a:xfrm>
          <a:custGeom>
            <a:rect b="b" l="l" r="r" t="t"/>
            <a:pathLst>
              <a:path extrusionOk="0" h="4883784" w="9349740">
                <a:moveTo>
                  <a:pt x="9349283" y="139700"/>
                </a:moveTo>
                <a:lnTo>
                  <a:pt x="9326042" y="127000"/>
                </a:lnTo>
                <a:lnTo>
                  <a:pt x="9222867" y="76200"/>
                </a:lnTo>
                <a:lnTo>
                  <a:pt x="9213482" y="76200"/>
                </a:lnTo>
                <a:lnTo>
                  <a:pt x="9200147" y="63500"/>
                </a:lnTo>
                <a:lnTo>
                  <a:pt x="9187688" y="63500"/>
                </a:lnTo>
                <a:lnTo>
                  <a:pt x="9175229" y="50800"/>
                </a:lnTo>
                <a:lnTo>
                  <a:pt x="9161894" y="50800"/>
                </a:lnTo>
                <a:lnTo>
                  <a:pt x="9049321" y="25400"/>
                </a:lnTo>
                <a:lnTo>
                  <a:pt x="9020454" y="12700"/>
                </a:lnTo>
                <a:lnTo>
                  <a:pt x="8960955" y="12700"/>
                </a:lnTo>
                <a:lnTo>
                  <a:pt x="8932075" y="0"/>
                </a:lnTo>
                <a:lnTo>
                  <a:pt x="8519350" y="0"/>
                </a:lnTo>
                <a:lnTo>
                  <a:pt x="8491207" y="12700"/>
                </a:lnTo>
                <a:lnTo>
                  <a:pt x="8432114" y="12700"/>
                </a:lnTo>
                <a:lnTo>
                  <a:pt x="8297037" y="50800"/>
                </a:lnTo>
                <a:lnTo>
                  <a:pt x="8252015" y="76200"/>
                </a:lnTo>
                <a:lnTo>
                  <a:pt x="8219173" y="76200"/>
                </a:lnTo>
                <a:lnTo>
                  <a:pt x="8194561" y="88900"/>
                </a:lnTo>
                <a:lnTo>
                  <a:pt x="8145310" y="101600"/>
                </a:lnTo>
                <a:lnTo>
                  <a:pt x="8120685" y="114300"/>
                </a:lnTo>
                <a:lnTo>
                  <a:pt x="8096796" y="127000"/>
                </a:lnTo>
                <a:lnTo>
                  <a:pt x="8050771" y="152400"/>
                </a:lnTo>
                <a:lnTo>
                  <a:pt x="8026882" y="165100"/>
                </a:lnTo>
                <a:lnTo>
                  <a:pt x="8031569" y="165100"/>
                </a:lnTo>
                <a:lnTo>
                  <a:pt x="8003438" y="177800"/>
                </a:lnTo>
                <a:lnTo>
                  <a:pt x="7971777" y="190500"/>
                </a:lnTo>
                <a:lnTo>
                  <a:pt x="7940116" y="215900"/>
                </a:lnTo>
                <a:lnTo>
                  <a:pt x="7908455" y="228600"/>
                </a:lnTo>
                <a:lnTo>
                  <a:pt x="7876807" y="254000"/>
                </a:lnTo>
                <a:lnTo>
                  <a:pt x="7849387" y="266700"/>
                </a:lnTo>
                <a:lnTo>
                  <a:pt x="7796339" y="304800"/>
                </a:lnTo>
                <a:lnTo>
                  <a:pt x="7741513" y="342900"/>
                </a:lnTo>
                <a:lnTo>
                  <a:pt x="7688466" y="381000"/>
                </a:lnTo>
                <a:lnTo>
                  <a:pt x="7661059" y="406400"/>
                </a:lnTo>
                <a:lnTo>
                  <a:pt x="7590701" y="444500"/>
                </a:lnTo>
                <a:lnTo>
                  <a:pt x="7551229" y="482600"/>
                </a:lnTo>
                <a:lnTo>
                  <a:pt x="7512532" y="508000"/>
                </a:lnTo>
                <a:lnTo>
                  <a:pt x="7474623" y="533400"/>
                </a:lnTo>
                <a:lnTo>
                  <a:pt x="7437488" y="558800"/>
                </a:lnTo>
                <a:lnTo>
                  <a:pt x="7401141" y="596900"/>
                </a:lnTo>
                <a:lnTo>
                  <a:pt x="7365581" y="622300"/>
                </a:lnTo>
                <a:lnTo>
                  <a:pt x="7329564" y="660400"/>
                </a:lnTo>
                <a:lnTo>
                  <a:pt x="7294664" y="685800"/>
                </a:lnTo>
                <a:lnTo>
                  <a:pt x="7260895" y="723900"/>
                </a:lnTo>
                <a:lnTo>
                  <a:pt x="7228256" y="749300"/>
                </a:lnTo>
                <a:lnTo>
                  <a:pt x="7196734" y="787400"/>
                </a:lnTo>
                <a:lnTo>
                  <a:pt x="7192048" y="787400"/>
                </a:lnTo>
                <a:lnTo>
                  <a:pt x="7201421" y="749300"/>
                </a:lnTo>
                <a:lnTo>
                  <a:pt x="7159218" y="825500"/>
                </a:lnTo>
                <a:lnTo>
                  <a:pt x="7046646" y="952500"/>
                </a:lnTo>
                <a:lnTo>
                  <a:pt x="7036168" y="965200"/>
                </a:lnTo>
                <a:lnTo>
                  <a:pt x="7026135" y="965200"/>
                </a:lnTo>
                <a:lnTo>
                  <a:pt x="7016966" y="977900"/>
                </a:lnTo>
                <a:lnTo>
                  <a:pt x="7009130" y="990600"/>
                </a:lnTo>
                <a:lnTo>
                  <a:pt x="7002754" y="1003300"/>
                </a:lnTo>
                <a:lnTo>
                  <a:pt x="6996824" y="1016000"/>
                </a:lnTo>
                <a:lnTo>
                  <a:pt x="6990004" y="1028700"/>
                </a:lnTo>
                <a:lnTo>
                  <a:pt x="6980987" y="1041400"/>
                </a:lnTo>
                <a:lnTo>
                  <a:pt x="6971246" y="1054100"/>
                </a:lnTo>
                <a:lnTo>
                  <a:pt x="6962813" y="1066800"/>
                </a:lnTo>
                <a:lnTo>
                  <a:pt x="6955269" y="1079500"/>
                </a:lnTo>
                <a:lnTo>
                  <a:pt x="6948157" y="1092200"/>
                </a:lnTo>
                <a:lnTo>
                  <a:pt x="6941121" y="1104900"/>
                </a:lnTo>
                <a:lnTo>
                  <a:pt x="6934086" y="1104900"/>
                </a:lnTo>
                <a:lnTo>
                  <a:pt x="6920014" y="1130300"/>
                </a:lnTo>
                <a:lnTo>
                  <a:pt x="6906679" y="1155700"/>
                </a:lnTo>
                <a:lnTo>
                  <a:pt x="6891883" y="1185875"/>
                </a:lnTo>
                <a:lnTo>
                  <a:pt x="6891883" y="1244600"/>
                </a:lnTo>
                <a:lnTo>
                  <a:pt x="6888366" y="1257300"/>
                </a:lnTo>
                <a:lnTo>
                  <a:pt x="6881330" y="1270000"/>
                </a:lnTo>
                <a:lnTo>
                  <a:pt x="6877812" y="1282700"/>
                </a:lnTo>
                <a:lnTo>
                  <a:pt x="6873113" y="1282700"/>
                </a:lnTo>
                <a:lnTo>
                  <a:pt x="6873113" y="1270000"/>
                </a:lnTo>
                <a:lnTo>
                  <a:pt x="6877367" y="1270000"/>
                </a:lnTo>
                <a:lnTo>
                  <a:pt x="6887629" y="1257300"/>
                </a:lnTo>
                <a:lnTo>
                  <a:pt x="6891883" y="1244600"/>
                </a:lnTo>
                <a:lnTo>
                  <a:pt x="6891883" y="1185875"/>
                </a:lnTo>
                <a:lnTo>
                  <a:pt x="6881762" y="1206500"/>
                </a:lnTo>
                <a:lnTo>
                  <a:pt x="6868427" y="1231900"/>
                </a:lnTo>
                <a:lnTo>
                  <a:pt x="6859041" y="1257300"/>
                </a:lnTo>
                <a:lnTo>
                  <a:pt x="6843217" y="1206500"/>
                </a:lnTo>
                <a:lnTo>
                  <a:pt x="6823875" y="1168400"/>
                </a:lnTo>
                <a:lnTo>
                  <a:pt x="6801002" y="1117600"/>
                </a:lnTo>
                <a:lnTo>
                  <a:pt x="6748386" y="1041400"/>
                </a:lnTo>
                <a:lnTo>
                  <a:pt x="6719519" y="990600"/>
                </a:lnTo>
                <a:lnTo>
                  <a:pt x="6688887" y="952500"/>
                </a:lnTo>
                <a:lnTo>
                  <a:pt x="6657365" y="914400"/>
                </a:lnTo>
                <a:lnTo>
                  <a:pt x="6621246" y="876300"/>
                </a:lnTo>
                <a:lnTo>
                  <a:pt x="6582918" y="838200"/>
                </a:lnTo>
                <a:lnTo>
                  <a:pt x="6541948" y="800100"/>
                </a:lnTo>
                <a:lnTo>
                  <a:pt x="6497904" y="762000"/>
                </a:lnTo>
                <a:lnTo>
                  <a:pt x="6452768" y="736600"/>
                </a:lnTo>
                <a:lnTo>
                  <a:pt x="6428651" y="723900"/>
                </a:lnTo>
                <a:lnTo>
                  <a:pt x="6404102" y="698500"/>
                </a:lnTo>
                <a:lnTo>
                  <a:pt x="6382194" y="685800"/>
                </a:lnTo>
                <a:lnTo>
                  <a:pt x="6358966" y="673100"/>
                </a:lnTo>
                <a:lnTo>
                  <a:pt x="6310300" y="647700"/>
                </a:lnTo>
                <a:lnTo>
                  <a:pt x="6211811" y="609600"/>
                </a:lnTo>
                <a:lnTo>
                  <a:pt x="6161976" y="584200"/>
                </a:lnTo>
                <a:lnTo>
                  <a:pt x="6135967" y="584200"/>
                </a:lnTo>
                <a:lnTo>
                  <a:pt x="6108624" y="571500"/>
                </a:lnTo>
                <a:lnTo>
                  <a:pt x="5944400" y="533400"/>
                </a:lnTo>
                <a:lnTo>
                  <a:pt x="5723966" y="533400"/>
                </a:lnTo>
                <a:lnTo>
                  <a:pt x="5667756" y="546100"/>
                </a:lnTo>
                <a:lnTo>
                  <a:pt x="5622290" y="546100"/>
                </a:lnTo>
                <a:lnTo>
                  <a:pt x="5530659" y="571500"/>
                </a:lnTo>
                <a:lnTo>
                  <a:pt x="5485854" y="571500"/>
                </a:lnTo>
                <a:lnTo>
                  <a:pt x="5231574" y="647700"/>
                </a:lnTo>
                <a:lnTo>
                  <a:pt x="5125466" y="673100"/>
                </a:lnTo>
                <a:lnTo>
                  <a:pt x="5071313" y="698500"/>
                </a:lnTo>
                <a:lnTo>
                  <a:pt x="5015839" y="711200"/>
                </a:lnTo>
                <a:lnTo>
                  <a:pt x="4971339" y="723900"/>
                </a:lnTo>
                <a:lnTo>
                  <a:pt x="4927739" y="749300"/>
                </a:lnTo>
                <a:lnTo>
                  <a:pt x="4842332" y="774700"/>
                </a:lnTo>
                <a:lnTo>
                  <a:pt x="4800092" y="800100"/>
                </a:lnTo>
                <a:lnTo>
                  <a:pt x="4692218" y="838200"/>
                </a:lnTo>
                <a:lnTo>
                  <a:pt x="4664811" y="850900"/>
                </a:lnTo>
                <a:lnTo>
                  <a:pt x="4584344" y="889000"/>
                </a:lnTo>
                <a:lnTo>
                  <a:pt x="4593729" y="889000"/>
                </a:lnTo>
                <a:lnTo>
                  <a:pt x="4502848" y="939800"/>
                </a:lnTo>
                <a:lnTo>
                  <a:pt x="4458513" y="965200"/>
                </a:lnTo>
                <a:lnTo>
                  <a:pt x="4415498" y="990600"/>
                </a:lnTo>
                <a:lnTo>
                  <a:pt x="4376877" y="1028700"/>
                </a:lnTo>
                <a:lnTo>
                  <a:pt x="4338701" y="1054100"/>
                </a:lnTo>
                <a:lnTo>
                  <a:pt x="4301401" y="1079500"/>
                </a:lnTo>
                <a:lnTo>
                  <a:pt x="4265422" y="1117600"/>
                </a:lnTo>
                <a:lnTo>
                  <a:pt x="4223283" y="1143000"/>
                </a:lnTo>
                <a:lnTo>
                  <a:pt x="4181576" y="1181100"/>
                </a:lnTo>
                <a:lnTo>
                  <a:pt x="4140758" y="1219200"/>
                </a:lnTo>
                <a:lnTo>
                  <a:pt x="4101261" y="1257300"/>
                </a:lnTo>
                <a:lnTo>
                  <a:pt x="4069816" y="1295400"/>
                </a:lnTo>
                <a:lnTo>
                  <a:pt x="4037698" y="1333500"/>
                </a:lnTo>
                <a:lnTo>
                  <a:pt x="4005364" y="1358900"/>
                </a:lnTo>
                <a:lnTo>
                  <a:pt x="3973245" y="1397000"/>
                </a:lnTo>
                <a:lnTo>
                  <a:pt x="3941800" y="1435100"/>
                </a:lnTo>
                <a:lnTo>
                  <a:pt x="3910355" y="1460500"/>
                </a:lnTo>
                <a:lnTo>
                  <a:pt x="3845903" y="1536700"/>
                </a:lnTo>
                <a:lnTo>
                  <a:pt x="3813784" y="1562100"/>
                </a:lnTo>
                <a:lnTo>
                  <a:pt x="3743642" y="1638300"/>
                </a:lnTo>
                <a:lnTo>
                  <a:pt x="3627564" y="1752600"/>
                </a:lnTo>
                <a:lnTo>
                  <a:pt x="3565956" y="1828800"/>
                </a:lnTo>
                <a:lnTo>
                  <a:pt x="3535718" y="1854200"/>
                </a:lnTo>
                <a:lnTo>
                  <a:pt x="3506139" y="1892300"/>
                </a:lnTo>
                <a:lnTo>
                  <a:pt x="3477476" y="1930400"/>
                </a:lnTo>
                <a:lnTo>
                  <a:pt x="3442309" y="1981200"/>
                </a:lnTo>
                <a:lnTo>
                  <a:pt x="3371951" y="2070100"/>
                </a:lnTo>
                <a:lnTo>
                  <a:pt x="3336772" y="2108200"/>
                </a:lnTo>
                <a:lnTo>
                  <a:pt x="3305264" y="2159000"/>
                </a:lnTo>
                <a:lnTo>
                  <a:pt x="3274631" y="2197100"/>
                </a:lnTo>
                <a:lnTo>
                  <a:pt x="3245764" y="2247900"/>
                </a:lnTo>
                <a:lnTo>
                  <a:pt x="3219526" y="2298700"/>
                </a:lnTo>
                <a:lnTo>
                  <a:pt x="3210141" y="2298700"/>
                </a:lnTo>
                <a:lnTo>
                  <a:pt x="3210141" y="2311400"/>
                </a:lnTo>
                <a:lnTo>
                  <a:pt x="3203041" y="2286000"/>
                </a:lnTo>
                <a:lnTo>
                  <a:pt x="3195485" y="2273300"/>
                </a:lnTo>
                <a:lnTo>
                  <a:pt x="3187065" y="2247900"/>
                </a:lnTo>
                <a:lnTo>
                  <a:pt x="3177311" y="2222500"/>
                </a:lnTo>
                <a:lnTo>
                  <a:pt x="3158921" y="2197100"/>
                </a:lnTo>
                <a:lnTo>
                  <a:pt x="3139211" y="2159000"/>
                </a:lnTo>
                <a:lnTo>
                  <a:pt x="3118612" y="2133600"/>
                </a:lnTo>
                <a:lnTo>
                  <a:pt x="3097580" y="2095500"/>
                </a:lnTo>
                <a:lnTo>
                  <a:pt x="3079254" y="2070100"/>
                </a:lnTo>
                <a:lnTo>
                  <a:pt x="3040862" y="2019300"/>
                </a:lnTo>
                <a:lnTo>
                  <a:pt x="2997987" y="1955800"/>
                </a:lnTo>
                <a:lnTo>
                  <a:pt x="2973882" y="1917700"/>
                </a:lnTo>
                <a:lnTo>
                  <a:pt x="2950654" y="1879600"/>
                </a:lnTo>
                <a:lnTo>
                  <a:pt x="2906903" y="1803400"/>
                </a:lnTo>
                <a:lnTo>
                  <a:pt x="2861462" y="1739900"/>
                </a:lnTo>
                <a:lnTo>
                  <a:pt x="2839631" y="1701800"/>
                </a:lnTo>
                <a:lnTo>
                  <a:pt x="2813469" y="1663700"/>
                </a:lnTo>
                <a:lnTo>
                  <a:pt x="2787142" y="1612900"/>
                </a:lnTo>
                <a:lnTo>
                  <a:pt x="2760497" y="1574800"/>
                </a:lnTo>
                <a:lnTo>
                  <a:pt x="2733357" y="1536700"/>
                </a:lnTo>
                <a:lnTo>
                  <a:pt x="2705557" y="1498600"/>
                </a:lnTo>
                <a:lnTo>
                  <a:pt x="2676931" y="1447800"/>
                </a:lnTo>
                <a:lnTo>
                  <a:pt x="2647327" y="1409700"/>
                </a:lnTo>
                <a:lnTo>
                  <a:pt x="2612161" y="1371600"/>
                </a:lnTo>
                <a:lnTo>
                  <a:pt x="2576982" y="1320800"/>
                </a:lnTo>
                <a:lnTo>
                  <a:pt x="2506624" y="1244600"/>
                </a:lnTo>
                <a:lnTo>
                  <a:pt x="2497251" y="1219200"/>
                </a:lnTo>
                <a:lnTo>
                  <a:pt x="2356548" y="1066800"/>
                </a:lnTo>
                <a:lnTo>
                  <a:pt x="2322245" y="1028700"/>
                </a:lnTo>
                <a:lnTo>
                  <a:pt x="2287054" y="1003300"/>
                </a:lnTo>
                <a:lnTo>
                  <a:pt x="2251189" y="965200"/>
                </a:lnTo>
                <a:lnTo>
                  <a:pt x="2214867" y="927100"/>
                </a:lnTo>
                <a:lnTo>
                  <a:pt x="2178316" y="901700"/>
                </a:lnTo>
                <a:lnTo>
                  <a:pt x="2132520" y="863600"/>
                </a:lnTo>
                <a:lnTo>
                  <a:pt x="2086279" y="838200"/>
                </a:lnTo>
                <a:lnTo>
                  <a:pt x="2039150" y="800100"/>
                </a:lnTo>
                <a:lnTo>
                  <a:pt x="1990712" y="774700"/>
                </a:lnTo>
                <a:lnTo>
                  <a:pt x="1943379" y="749300"/>
                </a:lnTo>
                <a:lnTo>
                  <a:pt x="1893392" y="723900"/>
                </a:lnTo>
                <a:lnTo>
                  <a:pt x="1789036" y="673100"/>
                </a:lnTo>
                <a:lnTo>
                  <a:pt x="1746300" y="647700"/>
                </a:lnTo>
                <a:lnTo>
                  <a:pt x="1568602" y="596900"/>
                </a:lnTo>
                <a:lnTo>
                  <a:pt x="1541195" y="596900"/>
                </a:lnTo>
                <a:lnTo>
                  <a:pt x="1488147" y="584200"/>
                </a:lnTo>
                <a:lnTo>
                  <a:pt x="1290993" y="584200"/>
                </a:lnTo>
                <a:lnTo>
                  <a:pt x="1104290" y="635000"/>
                </a:lnTo>
                <a:lnTo>
                  <a:pt x="1055624" y="647700"/>
                </a:lnTo>
                <a:lnTo>
                  <a:pt x="1006970" y="673100"/>
                </a:lnTo>
                <a:lnTo>
                  <a:pt x="956551" y="698500"/>
                </a:lnTo>
                <a:lnTo>
                  <a:pt x="902614" y="723900"/>
                </a:lnTo>
                <a:lnTo>
                  <a:pt x="858113" y="736600"/>
                </a:lnTo>
                <a:lnTo>
                  <a:pt x="814514" y="762000"/>
                </a:lnTo>
                <a:lnTo>
                  <a:pt x="771588" y="774700"/>
                </a:lnTo>
                <a:lnTo>
                  <a:pt x="686866" y="825500"/>
                </a:lnTo>
                <a:lnTo>
                  <a:pt x="659536" y="838200"/>
                </a:lnTo>
                <a:lnTo>
                  <a:pt x="633514" y="850900"/>
                </a:lnTo>
                <a:lnTo>
                  <a:pt x="583679" y="876300"/>
                </a:lnTo>
                <a:lnTo>
                  <a:pt x="559130" y="901700"/>
                </a:lnTo>
                <a:lnTo>
                  <a:pt x="535025" y="914400"/>
                </a:lnTo>
                <a:lnTo>
                  <a:pt x="511797" y="927100"/>
                </a:lnTo>
                <a:lnTo>
                  <a:pt x="489877" y="952500"/>
                </a:lnTo>
                <a:lnTo>
                  <a:pt x="447738" y="977900"/>
                </a:lnTo>
                <a:lnTo>
                  <a:pt x="406044" y="1016000"/>
                </a:lnTo>
                <a:lnTo>
                  <a:pt x="365226" y="1066800"/>
                </a:lnTo>
                <a:lnTo>
                  <a:pt x="325729" y="1104900"/>
                </a:lnTo>
                <a:lnTo>
                  <a:pt x="264121" y="1181100"/>
                </a:lnTo>
                <a:lnTo>
                  <a:pt x="233883" y="1206500"/>
                </a:lnTo>
                <a:lnTo>
                  <a:pt x="204317" y="1244600"/>
                </a:lnTo>
                <a:lnTo>
                  <a:pt x="175641" y="1282700"/>
                </a:lnTo>
                <a:lnTo>
                  <a:pt x="148069" y="1320800"/>
                </a:lnTo>
                <a:lnTo>
                  <a:pt x="121615" y="1358900"/>
                </a:lnTo>
                <a:lnTo>
                  <a:pt x="96291" y="1409700"/>
                </a:lnTo>
                <a:lnTo>
                  <a:pt x="72085" y="1447800"/>
                </a:lnTo>
                <a:lnTo>
                  <a:pt x="49009" y="1485900"/>
                </a:lnTo>
                <a:lnTo>
                  <a:pt x="0" y="1574800"/>
                </a:lnTo>
                <a:lnTo>
                  <a:pt x="0" y="2305342"/>
                </a:lnTo>
                <a:lnTo>
                  <a:pt x="0" y="3987800"/>
                </a:lnTo>
                <a:lnTo>
                  <a:pt x="0" y="4731042"/>
                </a:lnTo>
                <a:lnTo>
                  <a:pt x="37884" y="4743742"/>
                </a:lnTo>
                <a:lnTo>
                  <a:pt x="187960" y="4781842"/>
                </a:lnTo>
                <a:lnTo>
                  <a:pt x="235673" y="4781842"/>
                </a:lnTo>
                <a:lnTo>
                  <a:pt x="379653" y="4819942"/>
                </a:lnTo>
                <a:lnTo>
                  <a:pt x="427888" y="4819942"/>
                </a:lnTo>
                <a:lnTo>
                  <a:pt x="524675" y="4845342"/>
                </a:lnTo>
                <a:lnTo>
                  <a:pt x="573176" y="4845342"/>
                </a:lnTo>
                <a:lnTo>
                  <a:pt x="621753" y="4858042"/>
                </a:lnTo>
                <a:lnTo>
                  <a:pt x="719048" y="4858042"/>
                </a:lnTo>
                <a:lnTo>
                  <a:pt x="767740" y="4870742"/>
                </a:lnTo>
                <a:lnTo>
                  <a:pt x="920838" y="4870742"/>
                </a:lnTo>
                <a:lnTo>
                  <a:pt x="973556" y="4883442"/>
                </a:lnTo>
                <a:lnTo>
                  <a:pt x="1239316" y="4883442"/>
                </a:lnTo>
                <a:lnTo>
                  <a:pt x="1271828" y="4870742"/>
                </a:lnTo>
                <a:lnTo>
                  <a:pt x="1322184" y="4870742"/>
                </a:lnTo>
                <a:lnTo>
                  <a:pt x="1374559" y="4858042"/>
                </a:lnTo>
                <a:lnTo>
                  <a:pt x="1648358" y="4858042"/>
                </a:lnTo>
                <a:lnTo>
                  <a:pt x="1695843" y="4845342"/>
                </a:lnTo>
                <a:lnTo>
                  <a:pt x="1890649" y="4845342"/>
                </a:lnTo>
                <a:lnTo>
                  <a:pt x="1942655" y="4832642"/>
                </a:lnTo>
                <a:lnTo>
                  <a:pt x="2047963" y="4832642"/>
                </a:lnTo>
                <a:lnTo>
                  <a:pt x="2101532" y="4819942"/>
                </a:lnTo>
                <a:lnTo>
                  <a:pt x="2210447" y="4819942"/>
                </a:lnTo>
                <a:lnTo>
                  <a:pt x="2265095" y="4807242"/>
                </a:lnTo>
                <a:lnTo>
                  <a:pt x="2372842" y="4807242"/>
                </a:lnTo>
                <a:lnTo>
                  <a:pt x="2425154" y="4794542"/>
                </a:lnTo>
                <a:lnTo>
                  <a:pt x="2634983" y="4794542"/>
                </a:lnTo>
                <a:lnTo>
                  <a:pt x="2687447" y="4781842"/>
                </a:lnTo>
                <a:lnTo>
                  <a:pt x="2791066" y="4781842"/>
                </a:lnTo>
                <a:lnTo>
                  <a:pt x="2842920" y="4769142"/>
                </a:lnTo>
                <a:lnTo>
                  <a:pt x="2999105" y="4769142"/>
                </a:lnTo>
                <a:lnTo>
                  <a:pt x="3103448" y="4756442"/>
                </a:lnTo>
                <a:lnTo>
                  <a:pt x="3259645" y="4756442"/>
                </a:lnTo>
                <a:lnTo>
                  <a:pt x="3311487" y="4743742"/>
                </a:lnTo>
                <a:lnTo>
                  <a:pt x="3470872" y="4743742"/>
                </a:lnTo>
                <a:lnTo>
                  <a:pt x="3524389" y="4731042"/>
                </a:lnTo>
                <a:lnTo>
                  <a:pt x="3682098" y="4731042"/>
                </a:lnTo>
                <a:lnTo>
                  <a:pt x="3886377" y="4718342"/>
                </a:lnTo>
                <a:lnTo>
                  <a:pt x="3938422" y="4718342"/>
                </a:lnTo>
                <a:lnTo>
                  <a:pt x="4044886" y="4705642"/>
                </a:lnTo>
                <a:lnTo>
                  <a:pt x="4200436" y="4705642"/>
                </a:lnTo>
                <a:lnTo>
                  <a:pt x="4252633" y="4692942"/>
                </a:lnTo>
                <a:lnTo>
                  <a:pt x="4360469" y="4692942"/>
                </a:lnTo>
                <a:lnTo>
                  <a:pt x="4415841" y="4680242"/>
                </a:lnTo>
                <a:lnTo>
                  <a:pt x="4471213" y="4680242"/>
                </a:lnTo>
                <a:lnTo>
                  <a:pt x="4525797" y="4667542"/>
                </a:lnTo>
                <a:lnTo>
                  <a:pt x="4578820" y="4667542"/>
                </a:lnTo>
                <a:lnTo>
                  <a:pt x="4679112" y="4642142"/>
                </a:lnTo>
                <a:lnTo>
                  <a:pt x="4729378" y="4642142"/>
                </a:lnTo>
                <a:lnTo>
                  <a:pt x="4780165" y="4629442"/>
                </a:lnTo>
                <a:lnTo>
                  <a:pt x="4831346" y="4629442"/>
                </a:lnTo>
                <a:lnTo>
                  <a:pt x="4882781" y="4616742"/>
                </a:lnTo>
                <a:lnTo>
                  <a:pt x="4985944" y="4616742"/>
                </a:lnTo>
                <a:lnTo>
                  <a:pt x="5037531" y="4604042"/>
                </a:lnTo>
                <a:lnTo>
                  <a:pt x="5140718" y="4591342"/>
                </a:lnTo>
                <a:lnTo>
                  <a:pt x="5192306" y="4591342"/>
                </a:lnTo>
                <a:lnTo>
                  <a:pt x="5243906" y="4578642"/>
                </a:lnTo>
                <a:lnTo>
                  <a:pt x="5347081" y="4578642"/>
                </a:lnTo>
                <a:lnTo>
                  <a:pt x="5398681" y="4565942"/>
                </a:lnTo>
                <a:lnTo>
                  <a:pt x="5553443" y="4565942"/>
                </a:lnTo>
                <a:lnTo>
                  <a:pt x="5877064" y="4553242"/>
                </a:lnTo>
                <a:lnTo>
                  <a:pt x="6038291" y="4540542"/>
                </a:lnTo>
                <a:lnTo>
                  <a:pt x="6144031" y="4540542"/>
                </a:lnTo>
                <a:lnTo>
                  <a:pt x="6247930" y="4527842"/>
                </a:lnTo>
                <a:lnTo>
                  <a:pt x="6405829" y="4527842"/>
                </a:lnTo>
                <a:lnTo>
                  <a:pt x="6510236" y="4515142"/>
                </a:lnTo>
                <a:lnTo>
                  <a:pt x="6772288" y="4515142"/>
                </a:lnTo>
                <a:lnTo>
                  <a:pt x="6824472" y="4502442"/>
                </a:lnTo>
                <a:lnTo>
                  <a:pt x="6981152" y="4502442"/>
                </a:lnTo>
                <a:lnTo>
                  <a:pt x="7033527" y="4489742"/>
                </a:lnTo>
                <a:lnTo>
                  <a:pt x="7138708" y="4489742"/>
                </a:lnTo>
                <a:lnTo>
                  <a:pt x="7192645" y="4477042"/>
                </a:lnTo>
                <a:lnTo>
                  <a:pt x="7354443" y="4477042"/>
                </a:lnTo>
                <a:lnTo>
                  <a:pt x="7408380" y="4464342"/>
                </a:lnTo>
                <a:lnTo>
                  <a:pt x="7462317" y="4464342"/>
                </a:lnTo>
                <a:lnTo>
                  <a:pt x="7781252" y="4438942"/>
                </a:lnTo>
                <a:lnTo>
                  <a:pt x="7822730" y="4426242"/>
                </a:lnTo>
                <a:lnTo>
                  <a:pt x="7945399" y="4426242"/>
                </a:lnTo>
                <a:lnTo>
                  <a:pt x="8100174" y="4400842"/>
                </a:lnTo>
                <a:lnTo>
                  <a:pt x="8151749" y="4400842"/>
                </a:lnTo>
                <a:lnTo>
                  <a:pt x="8203184" y="4388142"/>
                </a:lnTo>
                <a:lnTo>
                  <a:pt x="8254365" y="4388142"/>
                </a:lnTo>
                <a:lnTo>
                  <a:pt x="8305152" y="4375442"/>
                </a:lnTo>
                <a:lnTo>
                  <a:pt x="8355419" y="4375442"/>
                </a:lnTo>
                <a:lnTo>
                  <a:pt x="8405038" y="4362742"/>
                </a:lnTo>
                <a:lnTo>
                  <a:pt x="8502485" y="4362742"/>
                </a:lnTo>
                <a:lnTo>
                  <a:pt x="8599932" y="4337342"/>
                </a:lnTo>
                <a:lnTo>
                  <a:pt x="8700503" y="4337342"/>
                </a:lnTo>
                <a:lnTo>
                  <a:pt x="8751748" y="4324642"/>
                </a:lnTo>
                <a:lnTo>
                  <a:pt x="8802472" y="4324642"/>
                </a:lnTo>
                <a:lnTo>
                  <a:pt x="8903398" y="4311942"/>
                </a:lnTo>
                <a:lnTo>
                  <a:pt x="8954122" y="4299242"/>
                </a:lnTo>
                <a:lnTo>
                  <a:pt x="9061158" y="4299242"/>
                </a:lnTo>
                <a:lnTo>
                  <a:pt x="9116276" y="4286542"/>
                </a:lnTo>
                <a:lnTo>
                  <a:pt x="9226283" y="4286542"/>
                </a:lnTo>
                <a:lnTo>
                  <a:pt x="9282087" y="4273842"/>
                </a:lnTo>
                <a:lnTo>
                  <a:pt x="9304744" y="4273842"/>
                </a:lnTo>
                <a:lnTo>
                  <a:pt x="9304744" y="3530600"/>
                </a:lnTo>
                <a:lnTo>
                  <a:pt x="9349283" y="3530600"/>
                </a:lnTo>
                <a:lnTo>
                  <a:pt x="9349283" y="2311400"/>
                </a:lnTo>
                <a:lnTo>
                  <a:pt x="9349283" y="1295400"/>
                </a:lnTo>
                <a:lnTo>
                  <a:pt x="9349283" y="1244600"/>
                </a:lnTo>
                <a:lnTo>
                  <a:pt x="9349283" y="787400"/>
                </a:lnTo>
                <a:lnTo>
                  <a:pt x="9349283" y="139700"/>
                </a:lnTo>
                <a:close/>
              </a:path>
            </a:pathLst>
          </a:custGeom>
          <a:solidFill>
            <a:srgbClr val="FFFFFF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74"/>
          <p:cNvSpPr/>
          <p:nvPr/>
        </p:nvSpPr>
        <p:spPr>
          <a:xfrm>
            <a:off x="0" y="3955680"/>
            <a:ext cx="3496628" cy="1188085"/>
          </a:xfrm>
          <a:custGeom>
            <a:rect b="b" l="l" r="r" t="t"/>
            <a:pathLst>
              <a:path extrusionOk="0" h="2376170" w="6993255">
                <a:moveTo>
                  <a:pt x="0" y="2375639"/>
                </a:moveTo>
                <a:lnTo>
                  <a:pt x="0" y="0"/>
                </a:lnTo>
                <a:lnTo>
                  <a:pt x="6993121" y="0"/>
                </a:lnTo>
                <a:lnTo>
                  <a:pt x="6993121" y="2375639"/>
                </a:lnTo>
                <a:lnTo>
                  <a:pt x="0" y="2375639"/>
                </a:lnTo>
                <a:close/>
              </a:path>
            </a:pathLst>
          </a:custGeom>
          <a:solidFill>
            <a:srgbClr val="001B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28" y="92981"/>
            <a:ext cx="842737" cy="8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>
            <p:ph type="title"/>
          </p:nvPr>
        </p:nvSpPr>
        <p:spPr>
          <a:xfrm>
            <a:off x="1636250" y="195951"/>
            <a:ext cx="5832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rgbClr val="001B4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609043" y="1997786"/>
            <a:ext cx="5388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 u="none" cap="none" strike="noStrike">
                <a:solidFill>
                  <a:srgbClr val="001B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4" name="Google Shape;454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5.png"/></Relationships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675"/>
          <p:cNvSpPr txBox="1"/>
          <p:nvPr>
            <p:ph type="title"/>
          </p:nvPr>
        </p:nvSpPr>
        <p:spPr>
          <a:xfrm>
            <a:off x="381000" y="16330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Goal Setting</a:t>
            </a:r>
            <a:endParaRPr sz="2800"/>
          </a:p>
        </p:txBody>
      </p:sp>
      <p:sp>
        <p:nvSpPr>
          <p:cNvPr id="4675" name="Google Shape;4675;p675"/>
          <p:cNvSpPr txBox="1"/>
          <p:nvPr>
            <p:ph idx="1" type="body"/>
          </p:nvPr>
        </p:nvSpPr>
        <p:spPr>
          <a:xfrm>
            <a:off x="537400" y="1196650"/>
            <a:ext cx="44646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3600"/>
              <a:buChar char="❖"/>
            </a:pPr>
            <a:r>
              <a:rPr lang="zh-CN" sz="3600">
                <a:solidFill>
                  <a:srgbClr val="0000FF"/>
                </a:solidFill>
              </a:rPr>
              <a:t>How can setting goals now help you become successful later?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4676" name="Google Shape;4676;p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20417">
            <a:off x="5334011" y="1558445"/>
            <a:ext cx="2616253" cy="305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Median 1">
      <a:dk1>
        <a:srgbClr val="EBDDC3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94B6D2"/>
      </a:accent4>
      <a:accent5>
        <a:srgbClr val="DD8047"/>
      </a:accent5>
      <a:accent6>
        <a:srgbClr val="FFFFFF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ustom">
  <a:themeElements>
    <a:clrScheme name="Океан 1">
      <a:dk1>
        <a:srgbClr val="FFFFFF"/>
      </a:dk1>
      <a:lt1>
        <a:srgbClr val="000099"/>
      </a:lt1>
      <a:dk2>
        <a:srgbClr val="FFFFFF"/>
      </a:dk2>
      <a:lt2>
        <a:srgbClr val="010199"/>
      </a:lt2>
      <a:accent1>
        <a:srgbClr val="33CCCC"/>
      </a:accent1>
      <a:accent2>
        <a:srgbClr val="00C600"/>
      </a:accent2>
      <a:accent3>
        <a:srgbClr val="000099"/>
      </a:accent3>
      <a:accent4>
        <a:srgbClr val="33CCCC"/>
      </a:accent4>
      <a:accent5>
        <a:srgbClr val="00C600"/>
      </a:accent5>
      <a:accent6>
        <a:srgbClr val="000099"/>
      </a:accent6>
      <a:hlink>
        <a:srgbClr val="FFCC00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ustom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YC EM NEW Blue">
      <a:dk1>
        <a:srgbClr val="000000"/>
      </a:dk1>
      <a:lt1>
        <a:srgbClr val="FFFFFE"/>
      </a:lt1>
      <a:dk2>
        <a:srgbClr val="00588F"/>
      </a:dk2>
      <a:lt2>
        <a:srgbClr val="00588F"/>
      </a:lt2>
      <a:accent1>
        <a:srgbClr val="FFFFFE"/>
      </a:accent1>
      <a:accent2>
        <a:srgbClr val="FFFFFE"/>
      </a:accent2>
      <a:accent3>
        <a:srgbClr val="FFFFFE"/>
      </a:accent3>
      <a:accent4>
        <a:srgbClr val="FFFEFE"/>
      </a:accent4>
      <a:accent5>
        <a:srgbClr val="FFFFFE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91D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67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ustom">
  <a:themeElements>
    <a:clrScheme name="Облака 1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ustom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FFFFFF"/>
      </a:dk1>
      <a:lt1>
        <a:srgbClr val="003366"/>
      </a:lt1>
      <a:dk2>
        <a:srgbClr val="FFFFCC"/>
      </a:dk2>
      <a:lt2>
        <a:srgbClr val="000000"/>
      </a:lt2>
      <a:accent1>
        <a:srgbClr val="000000"/>
      </a:accent1>
      <a:accent2>
        <a:srgbClr val="000099"/>
      </a:accent2>
      <a:accent3>
        <a:srgbClr val="003366"/>
      </a:accent3>
      <a:accent4>
        <a:srgbClr val="000000"/>
      </a:accent4>
      <a:accent5>
        <a:srgbClr val="000099"/>
      </a:accent5>
      <a:accent6>
        <a:srgbClr val="003366"/>
      </a:accent6>
      <a:hlink>
        <a:srgbClr val="FFCC66"/>
      </a:hlink>
      <a:folHlink>
        <a:srgbClr val="66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">
  <a:themeElements>
    <a:clrScheme name="1_Pushpin 1">
      <a:dk1>
        <a:srgbClr val="FFFFFF"/>
      </a:dk1>
      <a:lt1>
        <a:srgbClr val="000000"/>
      </a:lt1>
      <a:dk2>
        <a:srgbClr val="CCDDEA"/>
      </a:dk2>
      <a:lt2>
        <a:srgbClr val="465E9C"/>
      </a:lt2>
      <a:accent1>
        <a:srgbClr val="FDA023"/>
      </a:accent1>
      <a:accent2>
        <a:srgbClr val="AA2B1E"/>
      </a:accent2>
      <a:accent3>
        <a:srgbClr val="000000"/>
      </a:accent3>
      <a:accent4>
        <a:srgbClr val="FDA023"/>
      </a:accent4>
      <a:accent5>
        <a:srgbClr val="AA2B1E"/>
      </a:accent5>
      <a:accent6>
        <a:srgbClr val="000000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">
  <a:themeElements>
    <a:clrScheme name="Akış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Custom">
  <a:themeElements>
    <a:clrScheme name="Клен 1">
      <a:dk1>
        <a:srgbClr val="FFFFFF"/>
      </a:dk1>
      <a:lt1>
        <a:srgbClr val="FF9933"/>
      </a:lt1>
      <a:dk2>
        <a:srgbClr val="FEEC94"/>
      </a:dk2>
      <a:lt2>
        <a:srgbClr val="BB5F03"/>
      </a:lt2>
      <a:accent1>
        <a:srgbClr val="FF9900"/>
      </a:accent1>
      <a:accent2>
        <a:srgbClr val="B76A03"/>
      </a:accent2>
      <a:accent3>
        <a:srgbClr val="FF9933"/>
      </a:accent3>
      <a:accent4>
        <a:srgbClr val="FF9900"/>
      </a:accent4>
      <a:accent5>
        <a:srgbClr val="B76A03"/>
      </a:accent5>
      <a:accent6>
        <a:srgbClr val="FF9933"/>
      </a:accent6>
      <a:hlink>
        <a:srgbClr val="FFFFCC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Custom">
  <a:themeElements>
    <a:clrScheme name="Balance 1">
      <a:dk1>
        <a:srgbClr val="FFFFFF"/>
      </a:dk1>
      <a:lt1>
        <a:srgbClr val="996600"/>
      </a:lt1>
      <a:dk2>
        <a:srgbClr val="DBBD71"/>
      </a:dk2>
      <a:lt2>
        <a:srgbClr val="663300"/>
      </a:lt2>
      <a:accent1>
        <a:srgbClr val="F8A500"/>
      </a:accent1>
      <a:accent2>
        <a:srgbClr val="808000"/>
      </a:accent2>
      <a:accent3>
        <a:srgbClr val="996600"/>
      </a:accent3>
      <a:accent4>
        <a:srgbClr val="F8A500"/>
      </a:accent4>
      <a:accent5>
        <a:srgbClr val="808000"/>
      </a:accent5>
      <a:accent6>
        <a:srgbClr val="996600"/>
      </a:accent6>
      <a:hlink>
        <a:srgbClr val="FFCC66"/>
      </a:hlink>
      <a:folHlink>
        <a:srgbClr val="CCA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nspiration 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E5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usiness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Apothecary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Custom">
  <a:themeElements>
    <a:clrScheme name="Орбита 1">
      <a:dk1>
        <a:srgbClr val="FFFFFF"/>
      </a:dk1>
      <a:lt1>
        <a:srgbClr val="938E96"/>
      </a:lt1>
      <a:dk2>
        <a:srgbClr val="DDDDDD"/>
      </a:dk2>
      <a:lt2>
        <a:srgbClr val="6D776E"/>
      </a:lt2>
      <a:accent1>
        <a:srgbClr val="0099CC"/>
      </a:accent1>
      <a:accent2>
        <a:srgbClr val="939EA9"/>
      </a:accent2>
      <a:accent3>
        <a:srgbClr val="938E96"/>
      </a:accent3>
      <a:accent4>
        <a:srgbClr val="0099CC"/>
      </a:accent4>
      <a:accent5>
        <a:srgbClr val="939EA9"/>
      </a:accent5>
      <a:accent6>
        <a:srgbClr val="938E96"/>
      </a:accent6>
      <a:hlink>
        <a:srgbClr val="FFCC00"/>
      </a:hlink>
      <a:folHlink>
        <a:srgbClr val="BD89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Custom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Custom">
  <a:themeElements>
    <a:clrScheme name="Текстура 1">
      <a:dk1>
        <a:srgbClr val="FFFFFF"/>
      </a:dk1>
      <a:lt1>
        <a:srgbClr val="33CC33"/>
      </a:lt1>
      <a:dk2>
        <a:srgbClr val="CCFF99"/>
      </a:dk2>
      <a:lt2>
        <a:srgbClr val="003300"/>
      </a:lt2>
      <a:accent1>
        <a:srgbClr val="33CC33"/>
      </a:accent1>
      <a:accent2>
        <a:srgbClr val="46562A"/>
      </a:accent2>
      <a:accent3>
        <a:srgbClr val="33CC33"/>
      </a:accent3>
      <a:accent4>
        <a:srgbClr val="33CC33"/>
      </a:accent4>
      <a:accent5>
        <a:srgbClr val="46562A"/>
      </a:accent5>
      <a:accent6>
        <a:srgbClr val="33CC33"/>
      </a:accent6>
      <a:hlink>
        <a:srgbClr val="009999"/>
      </a:hlink>
      <a:folHlink>
        <a:srgbClr val="CC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cean">
  <a:themeElements>
    <a:clrScheme name="Ocean 10">
      <a:dk1>
        <a:srgbClr val="003366"/>
      </a:dk1>
      <a:lt1>
        <a:srgbClr val="5D93FF"/>
      </a:lt1>
      <a:dk2>
        <a:srgbClr val="000066"/>
      </a:dk2>
      <a:lt2>
        <a:srgbClr val="000066"/>
      </a:lt2>
      <a:accent1>
        <a:srgbClr val="6666FF"/>
      </a:accent1>
      <a:accent2>
        <a:srgbClr val="9999FF"/>
      </a:accent2>
      <a:accent3>
        <a:srgbClr val="B6C8FF"/>
      </a:accent3>
      <a:accent4>
        <a:srgbClr val="002A56"/>
      </a:accent4>
      <a:accent5>
        <a:srgbClr val="B8B8FF"/>
      </a:accent5>
      <a:accent6>
        <a:srgbClr val="8A8AE7"/>
      </a:accent6>
      <a:hlink>
        <a:srgbClr val="FF330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